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5" r:id="rId6"/>
    <p:sldId id="270" r:id="rId7"/>
    <p:sldId id="261" r:id="rId8"/>
    <p:sldId id="266" r:id="rId9"/>
    <p:sldId id="262" r:id="rId10"/>
    <p:sldId id="267" r:id="rId11"/>
    <p:sldId id="271" r:id="rId12"/>
    <p:sldId id="263" r:id="rId13"/>
    <p:sldId id="268" r:id="rId14"/>
    <p:sldId id="264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2" autoAdjust="0"/>
  </p:normalViewPr>
  <p:slideViewPr>
    <p:cSldViewPr>
      <p:cViewPr varScale="1">
        <p:scale>
          <a:sx n="85" d="100"/>
          <a:sy n="85" d="100"/>
        </p:scale>
        <p:origin x="-17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5" Type="http://schemas.openxmlformats.org/officeDocument/2006/relationships/customXml" Target="../customXml/item3.xml"/><Relationship Id="rId20" Type="http://schemas.openxmlformats.org/officeDocument/2006/relationships/viewProps" Target="view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2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9" Type="http://schemas.openxmlformats.org/officeDocument/2006/relationships/slide" Target="slides/slide8.xml"/><Relationship Id="rId22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21F6B-8145-47C7-B9D9-D89636D293DE}" type="datetimeFigureOut">
              <a:rPr lang="sv-SE" smtClean="0"/>
              <a:t>14/01/16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C5D3C-26C1-442F-9AB8-5768924FE3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40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C5D3C-26C1-442F-9AB8-5768924FE3F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28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727656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Innovatum</a:t>
            </a:r>
            <a:endParaRPr lang="sv-SE" sz="60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743200"/>
            <a:ext cx="601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262626"/>
                </a:solidFill>
                <a:latin typeface="Arial"/>
                <a:cs typeface="Arial"/>
              </a:rPr>
              <a:t>Insatser</a:t>
            </a:r>
            <a:r>
              <a:rPr lang="en-US" sz="320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262626"/>
                </a:solidFill>
                <a:latin typeface="Arial"/>
                <a:cs typeface="Arial"/>
              </a:rPr>
              <a:t>För</a:t>
            </a:r>
            <a:r>
              <a:rPr lang="en-US" sz="320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262626"/>
                </a:solidFill>
                <a:latin typeface="Arial"/>
                <a:cs typeface="Arial"/>
              </a:rPr>
              <a:t>Asylsökande</a:t>
            </a:r>
            <a:endParaRPr lang="en-US" sz="3200" dirty="0" smtClean="0">
              <a:solidFill>
                <a:srgbClr val="262626"/>
              </a:solidFill>
              <a:latin typeface="Arial"/>
              <a:cs typeface="Arial"/>
            </a:endParaRPr>
          </a:p>
          <a:p>
            <a:endParaRPr lang="en-US" sz="3200" dirty="0" smtClean="0">
              <a:solidFill>
                <a:srgbClr val="262626"/>
              </a:solidFill>
              <a:latin typeface="Arial"/>
              <a:cs typeface="Arial"/>
            </a:endParaRPr>
          </a:p>
          <a:p>
            <a:endParaRPr lang="en-US" sz="2800" dirty="0" smtClean="0">
              <a:solidFill>
                <a:srgbClr val="262626"/>
              </a:solidFill>
              <a:latin typeface="Arial"/>
              <a:cs typeface="Arial"/>
            </a:endParaRPr>
          </a:p>
          <a:p>
            <a:r>
              <a:rPr lang="en-US" sz="2800" dirty="0" err="1" smtClean="0">
                <a:solidFill>
                  <a:srgbClr val="262626"/>
                </a:solidFill>
                <a:latin typeface="Arial"/>
                <a:cs typeface="Arial"/>
              </a:rPr>
              <a:t>Abdulrahman</a:t>
            </a:r>
            <a:r>
              <a:rPr lang="en-US" sz="280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262626"/>
                </a:solidFill>
                <a:latin typeface="Arial"/>
                <a:cs typeface="Arial"/>
              </a:rPr>
              <a:t>Sinjab</a:t>
            </a:r>
            <a:endParaRPr lang="en-US" sz="2800" dirty="0" smtClean="0">
              <a:solidFill>
                <a:srgbClr val="262626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9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6" y="3210200"/>
            <a:ext cx="4558933" cy="34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724124"/>
            <a:ext cx="3857457" cy="5143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7" y="70565"/>
            <a:ext cx="4558933" cy="29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7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Abo </a:t>
            </a:r>
            <a:r>
              <a:rPr lang="en-US" sz="2400" dirty="0" err="1">
                <a:solidFill>
                  <a:srgbClr val="FFFFFF"/>
                </a:solidFill>
              </a:rPr>
              <a:t>Feras</a:t>
            </a:r>
            <a:r>
              <a:rPr lang="en-US" sz="2400" dirty="0">
                <a:solidFill>
                  <a:srgbClr val="FFFFFF"/>
                </a:solidFill>
              </a:rPr>
              <a:t> form Syria , and his wife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they have been to Repslagarmuseet and they made some ropes with their own hands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they said it’s a nice experience to know how it all started, thousands of years ago, nice </a:t>
            </a:r>
            <a:r>
              <a:rPr lang="en-US" sz="2400" dirty="0" err="1">
                <a:solidFill>
                  <a:srgbClr val="FFFFFF"/>
                </a:solidFill>
              </a:rPr>
              <a:t>informations</a:t>
            </a:r>
            <a:r>
              <a:rPr lang="en-US" sz="2400" dirty="0">
                <a:solidFill>
                  <a:srgbClr val="FFFFFF"/>
                </a:solidFill>
              </a:rPr>
              <a:t> we got that day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err="1">
                <a:solidFill>
                  <a:srgbClr val="FFFFFF"/>
                </a:solidFill>
              </a:rPr>
              <a:t>Sabri</a:t>
            </a:r>
            <a:r>
              <a:rPr lang="en-US" sz="2400" dirty="0">
                <a:solidFill>
                  <a:srgbClr val="FFFFFF"/>
                </a:solidFill>
              </a:rPr>
              <a:t>, from Kurdistan was also at the Repslagarmuseet visit, he sais: I’m impressed of how old this place is and how they keep it active until now, even if it’s not and active factory right now, but it’s a reminder for the people who visit this place, about how </a:t>
            </a:r>
            <a:r>
              <a:rPr lang="en-US" sz="2400" dirty="0" err="1">
                <a:solidFill>
                  <a:srgbClr val="FFFFFF"/>
                </a:solidFill>
              </a:rPr>
              <a:t>speacial</a:t>
            </a:r>
            <a:r>
              <a:rPr lang="en-US" sz="2400" dirty="0">
                <a:solidFill>
                  <a:srgbClr val="FFFFFF"/>
                </a:solidFill>
              </a:rPr>
              <a:t> it is, or was.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6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600" y="609600"/>
            <a:ext cx="3679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 15-12-2015  a group of.</a:t>
            </a:r>
          </a:p>
          <a:p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20 people  from Stora Ekeberg </a:t>
            </a:r>
          </a:p>
          <a:p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ave been to Veterinärmuseet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 Skara.</a:t>
            </a:r>
            <a:endParaRPr lang="sv-SE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9"/>
          <a:stretch/>
        </p:blipFill>
        <p:spPr>
          <a:xfrm>
            <a:off x="152400" y="3695509"/>
            <a:ext cx="4495800" cy="2933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143"/>
            <a:ext cx="4495800" cy="3371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r="14287"/>
          <a:stretch/>
        </p:blipFill>
        <p:spPr>
          <a:xfrm>
            <a:off x="4724400" y="2269627"/>
            <a:ext cx="4136597" cy="39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5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0"/>
            <a:ext cx="4064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/>
          <a:stretch/>
        </p:blipFill>
        <p:spPr>
          <a:xfrm>
            <a:off x="36490" y="3598259"/>
            <a:ext cx="4761509" cy="3107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" y="125491"/>
            <a:ext cx="4633175" cy="337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4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8382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 18-12-2015 a group of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30</a:t>
            </a:r>
          </a:p>
          <a:p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people  from Stora Ekeberg </a:t>
            </a:r>
          </a:p>
          <a:p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ave been to Veterinärmuseet</a:t>
            </a:r>
          </a:p>
          <a:p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 Skara.</a:t>
            </a:r>
            <a:endParaRPr lang="sv-SE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6"/>
          <a:stretch/>
        </p:blipFill>
        <p:spPr>
          <a:xfrm>
            <a:off x="145609" y="3570668"/>
            <a:ext cx="4959791" cy="3211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/>
          <a:stretch/>
        </p:blipFill>
        <p:spPr>
          <a:xfrm>
            <a:off x="3886200" y="152400"/>
            <a:ext cx="5138670" cy="33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7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00" y="347700"/>
            <a:ext cx="3905200" cy="29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5"/>
          <a:stretch/>
        </p:blipFill>
        <p:spPr>
          <a:xfrm>
            <a:off x="5167702" y="3505200"/>
            <a:ext cx="3900098" cy="318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1371600"/>
            <a:ext cx="499262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2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Vision:</a:t>
            </a:r>
            <a:endParaRPr lang="sv-SE" sz="2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839" y="3103096"/>
            <a:ext cx="769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idea is to keep these heritages active and more its to let the new comer's know more about the history </a:t>
            </a:r>
          </a:p>
          <a:p>
            <a:r>
              <a:rPr lang="en-US" sz="2400" dirty="0" smtClean="0"/>
              <a:t>Of Sweden step by step in different ways and to find those who are interested to be a part in some places </a:t>
            </a:r>
            <a:endParaRPr lang="sv-SE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3989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20657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smtClean="0"/>
              <a:t>Looking </a:t>
            </a:r>
            <a:r>
              <a:rPr lang="en-US" sz="2800" dirty="0"/>
              <a:t>for the </a:t>
            </a:r>
            <a:r>
              <a:rPr lang="en-US" sz="2800" dirty="0" smtClean="0"/>
              <a:t>refugees camps </a:t>
            </a:r>
            <a:r>
              <a:rPr lang="en-US" sz="2800" dirty="0"/>
              <a:t>that </a:t>
            </a:r>
            <a:r>
              <a:rPr lang="en-US" sz="2800" dirty="0" smtClean="0"/>
              <a:t>doesn't </a:t>
            </a:r>
            <a:r>
              <a:rPr lang="en-US" sz="2800" dirty="0"/>
              <a:t>have </a:t>
            </a:r>
            <a:r>
              <a:rPr lang="en-US" sz="2800" dirty="0" smtClean="0"/>
              <a:t>much </a:t>
            </a:r>
            <a:r>
              <a:rPr lang="en-US" sz="2800" dirty="0"/>
              <a:t>activities 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762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Steps:</a:t>
            </a:r>
            <a:endParaRPr lang="sv-SE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418476"/>
            <a:ext cx="739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sz="2800" dirty="0"/>
              <a:t>Finding a contact person in those camps .</a:t>
            </a:r>
          </a:p>
          <a:p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267200"/>
            <a:ext cx="7239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/>
              <a:t>- Communicate  with them for advertising </a:t>
            </a:r>
          </a:p>
          <a:p>
            <a:r>
              <a:rPr lang="en-US" sz="2800" dirty="0"/>
              <a:t>  and organizing the people</a:t>
            </a:r>
            <a:r>
              <a:rPr lang="en-US" sz="2800" dirty="0" smtClean="0"/>
              <a:t>.</a:t>
            </a:r>
            <a:endParaRPr lang="sv-SE" sz="2800" dirty="0"/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03989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200"/>
            <a:ext cx="4641761" cy="348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9906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 28-11-2015  a group of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60 people  from Kinnekulle camping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h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ave been to Råbäcks Mekaniska Stenhuggeri.</a:t>
            </a:r>
            <a:endParaRPr lang="sv-SE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57599"/>
            <a:ext cx="4641761" cy="3200401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9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4000"/>
            <a:ext cx="2817000" cy="375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4"/>
          <a:stretch/>
        </p:blipFill>
        <p:spPr>
          <a:xfrm>
            <a:off x="5410200" y="3245476"/>
            <a:ext cx="3411828" cy="3572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00" y="60300"/>
            <a:ext cx="4186800" cy="314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2"/>
          <a:stretch/>
        </p:blipFill>
        <p:spPr>
          <a:xfrm>
            <a:off x="609600" y="4038600"/>
            <a:ext cx="4419600" cy="250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9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>
            <a:noAutofit/>
          </a:bodyPr>
          <a:lstStyle/>
          <a:p>
            <a:r>
              <a:rPr lang="en-US" sz="2400" dirty="0"/>
              <a:t>Ali and </a:t>
            </a:r>
            <a:r>
              <a:rPr lang="en-US" sz="2400" dirty="0" err="1"/>
              <a:t>Mardiah</a:t>
            </a:r>
            <a:r>
              <a:rPr lang="en-US" sz="2400" dirty="0"/>
              <a:t> a family from Afghanistan, they said it was nice to see such a place and know a great geological </a:t>
            </a:r>
            <a:r>
              <a:rPr lang="en-US" sz="2400" dirty="0" err="1"/>
              <a:t>informations</a:t>
            </a:r>
            <a:r>
              <a:rPr lang="en-US" sz="2400" dirty="0"/>
              <a:t> about </a:t>
            </a:r>
            <a:r>
              <a:rPr lang="en-US" sz="2400" dirty="0" err="1"/>
              <a:t>kinnekulle</a:t>
            </a:r>
            <a:r>
              <a:rPr lang="en-US" sz="2400" dirty="0"/>
              <a:t> area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Mohammad, </a:t>
            </a:r>
            <a:r>
              <a:rPr lang="en-US" sz="2400" dirty="0" err="1"/>
              <a:t>Nesrin</a:t>
            </a:r>
            <a:r>
              <a:rPr lang="en-US" sz="2400" dirty="0"/>
              <a:t> and their daughter Janna from Syria said : what a charm place that give an image about hand stone work in Kinnekulle... amazing.</a:t>
            </a:r>
          </a:p>
          <a:p>
            <a:endParaRPr lang="en-US" sz="2400" dirty="0" smtClean="0"/>
          </a:p>
          <a:p>
            <a:r>
              <a:rPr lang="en-US" sz="2400" dirty="0" smtClean="0"/>
              <a:t>Mohamed </a:t>
            </a:r>
            <a:r>
              <a:rPr lang="en-US" sz="2400" dirty="0"/>
              <a:t>from </a:t>
            </a:r>
            <a:r>
              <a:rPr lang="en-US" sz="2400" dirty="0" err="1"/>
              <a:t>somalia</a:t>
            </a:r>
            <a:r>
              <a:rPr lang="en-US" sz="2400" dirty="0"/>
              <a:t> was </a:t>
            </a:r>
            <a:r>
              <a:rPr lang="en-US" sz="2400" dirty="0" err="1"/>
              <a:t>intersted</a:t>
            </a:r>
            <a:r>
              <a:rPr lang="en-US" sz="2400" dirty="0"/>
              <a:t> about process with limestone how it is digging, surfacing, cutting then polishing.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48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0" y="990600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 11-12-2015 a group of 30 people</a:t>
            </a:r>
          </a:p>
          <a:p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from Svenshögen have been to Repslagarmuseet I Äalvängen.</a:t>
            </a:r>
            <a:endParaRPr lang="sv-SE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8140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744"/>
            <a:ext cx="4572000" cy="3361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7571"/>
            <a:ext cx="4572000" cy="31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5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6" r="3692"/>
          <a:stretch/>
        </p:blipFill>
        <p:spPr>
          <a:xfrm>
            <a:off x="170644" y="3276600"/>
            <a:ext cx="4843530" cy="3265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6"/>
          <a:stretch/>
        </p:blipFill>
        <p:spPr>
          <a:xfrm>
            <a:off x="5114456" y="609600"/>
            <a:ext cx="3877144" cy="502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/>
          <a:stretch/>
        </p:blipFill>
        <p:spPr>
          <a:xfrm>
            <a:off x="148106" y="324923"/>
            <a:ext cx="4576293" cy="27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4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2954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In 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16-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12-2015 a group of 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people</a:t>
            </a:r>
          </a:p>
          <a:p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from Svenshögen have been to Repslagarmuseet I Äalvängen.</a:t>
            </a:r>
            <a:endParaRPr lang="sv-SE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sv-SE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17100"/>
            <a:ext cx="4114800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6200"/>
            <a:ext cx="4876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5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959C191843E24CAB83F0BE325D74FA" ma:contentTypeVersion="0" ma:contentTypeDescription="Skapa ett nytt dokument." ma:contentTypeScope="" ma:versionID="6192abb555f54cbc024e4bb43728357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d6e29e769b66843de68ee1c4bf393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1B1CAA-5642-48C4-8347-DD62329E27CA}"/>
</file>

<file path=customXml/itemProps2.xml><?xml version="1.0" encoding="utf-8"?>
<ds:datastoreItem xmlns:ds="http://schemas.openxmlformats.org/officeDocument/2006/customXml" ds:itemID="{F44445D2-5BE4-48BC-B127-EEA1F6601519}"/>
</file>

<file path=customXml/itemProps3.xml><?xml version="1.0" encoding="utf-8"?>
<ds:datastoreItem xmlns:ds="http://schemas.openxmlformats.org/officeDocument/2006/customXml" ds:itemID="{B00D54F7-29D3-48F7-A3B4-E3BB213C36A7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196</TotalTime>
  <Words>276</Words>
  <Application>Microsoft Macintosh PowerPoint</Application>
  <PresentationFormat>On-screen Show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khalil</dc:creator>
  <cp:lastModifiedBy>Abd</cp:lastModifiedBy>
  <cp:revision>32</cp:revision>
  <dcterms:created xsi:type="dcterms:W3CDTF">2006-08-16T00:00:00Z</dcterms:created>
  <dcterms:modified xsi:type="dcterms:W3CDTF">2016-01-14T14:59:37Z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0x01010048959C191843E24CAB83F0BE325D74FA</vt:lpwstr>
  </property>
</Properties>
</file>