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20"/>
  </p:notesMasterIdLst>
  <p:handoutMasterIdLst>
    <p:handoutMasterId r:id="rId21"/>
  </p:handoutMasterIdLst>
  <p:sldIdLst>
    <p:sldId id="421" r:id="rId3"/>
    <p:sldId id="428" r:id="rId4"/>
    <p:sldId id="348" r:id="rId5"/>
    <p:sldId id="349" r:id="rId6"/>
    <p:sldId id="351" r:id="rId7"/>
    <p:sldId id="352" r:id="rId8"/>
    <p:sldId id="360" r:id="rId9"/>
    <p:sldId id="356" r:id="rId10"/>
    <p:sldId id="357" r:id="rId11"/>
    <p:sldId id="358" r:id="rId12"/>
    <p:sldId id="362" r:id="rId13"/>
    <p:sldId id="363" r:id="rId14"/>
    <p:sldId id="417" r:id="rId15"/>
    <p:sldId id="418" r:id="rId16"/>
    <p:sldId id="419" r:id="rId17"/>
    <p:sldId id="409" r:id="rId18"/>
    <p:sldId id="429" r:id="rId19"/>
  </p:sldIdLst>
  <p:sldSz cx="9144000" cy="6858000" type="screen4x3"/>
  <p:notesSz cx="6858000" cy="9144000"/>
  <p:custShowLst>
    <p:custShow name="Anpassat bildspel 1" id="0">
      <p:sldLst/>
    </p:custShow>
  </p:custShowLst>
  <p:defaultTextStyle>
    <a:defPPr>
      <a:defRPr lang="sv-SE"/>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B445"/>
    <a:srgbClr val="DB466A"/>
    <a:srgbClr val="7D4A59"/>
    <a:srgbClr val="00AAC6"/>
    <a:srgbClr val="E1CB2C"/>
    <a:srgbClr val="897D74"/>
    <a:srgbClr val="00ACBC"/>
    <a:srgbClr val="DDD8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2029"/>
    <p:restoredTop sz="94533"/>
  </p:normalViewPr>
  <p:slideViewPr>
    <p:cSldViewPr snapToObjects="1">
      <p:cViewPr varScale="1">
        <p:scale>
          <a:sx n="58" d="100"/>
          <a:sy n="58" d="100"/>
        </p:scale>
        <p:origin x="200" y="912"/>
      </p:cViewPr>
      <p:guideLst>
        <p:guide orient="horz" pos="2160"/>
        <p:guide pos="2880"/>
      </p:guideLst>
    </p:cSldViewPr>
  </p:slideViewPr>
  <p:outlineViewPr>
    <p:cViewPr>
      <p:scale>
        <a:sx n="33" d="100"/>
        <a:sy n="33" d="100"/>
      </p:scale>
      <p:origin x="0" y="816"/>
    </p:cViewPr>
  </p:outlineViewPr>
  <p:notesTextViewPr>
    <p:cViewPr>
      <p:scale>
        <a:sx n="100" d="100"/>
        <a:sy n="100" d="100"/>
      </p:scale>
      <p:origin x="0" y="0"/>
    </p:cViewPr>
  </p:notesTextViewPr>
  <p:sorterViewPr>
    <p:cViewPr>
      <p:scale>
        <a:sx n="72" d="100"/>
        <a:sy n="72"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Geneva" charset="-128"/>
                <a:cs typeface="+mn-cs"/>
              </a:defRPr>
            </a:lvl1pPr>
          </a:lstStyle>
          <a:p>
            <a:pPr>
              <a:defRPr/>
            </a:pPr>
            <a:endParaRPr lang="sv-SE"/>
          </a:p>
        </p:txBody>
      </p:sp>
      <p:sp>
        <p:nvSpPr>
          <p:cNvPr id="3" name="Platshållare för datum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480B27AC-40E6-4C00-8761-DF2DEBB87F10}" type="datetime1">
              <a:rPr lang="sv-SE"/>
              <a:pPr/>
              <a:t>2016-11-22</a:t>
            </a:fld>
            <a:endParaRPr lang="sv-SE"/>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Geneva" charset="-128"/>
                <a:cs typeface="+mn-cs"/>
              </a:defRPr>
            </a:lvl1pPr>
          </a:lstStyle>
          <a:p>
            <a:pPr>
              <a:defRPr/>
            </a:pPr>
            <a:endParaRPr lang="sv-SE"/>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BC10865-5C22-46EB-9B96-BE1C52AD699B}" type="slidenum">
              <a:rPr lang="sv-SE"/>
              <a:pPr/>
              <a:t>‹Nr.›</a:t>
            </a:fld>
            <a:endParaRPr lang="sv-SE"/>
          </a:p>
        </p:txBody>
      </p:sp>
    </p:spTree>
    <p:extLst>
      <p:ext uri="{BB962C8B-B14F-4D97-AF65-F5344CB8AC3E}">
        <p14:creationId xmlns:p14="http://schemas.microsoft.com/office/powerpoint/2010/main" val="2836280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ea typeface="Geneva" charset="-128"/>
                <a:cs typeface="+mn-cs"/>
              </a:defRPr>
            </a:lvl1pPr>
          </a:lstStyle>
          <a:p>
            <a:pPr>
              <a:defRPr/>
            </a:pPr>
            <a:endParaRPr lang="sv-SE"/>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8AA910D3-A7D0-4A65-942E-1F34987CE2BA}" type="datetime1">
              <a:rPr lang="sv-SE"/>
              <a:pPr/>
              <a:t>2016-11-22</a:t>
            </a:fld>
            <a:endParaRPr lang="sv-S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sv-SE"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sv-SE" noProof="0" smtClean="0"/>
              <a:t>Click to edit Master text styles</a:t>
            </a:r>
          </a:p>
          <a:p>
            <a:pPr lvl="1"/>
            <a:r>
              <a:rPr lang="sv-SE" noProof="0" smtClean="0"/>
              <a:t>Second level</a:t>
            </a:r>
          </a:p>
          <a:p>
            <a:pPr lvl="2"/>
            <a:r>
              <a:rPr lang="sv-SE" noProof="0" smtClean="0"/>
              <a:t>Third level</a:t>
            </a:r>
          </a:p>
          <a:p>
            <a:pPr lvl="3"/>
            <a:r>
              <a:rPr lang="sv-SE" noProof="0" smtClean="0"/>
              <a:t>Fourth level</a:t>
            </a:r>
          </a:p>
          <a:p>
            <a:pPr lvl="4"/>
            <a:r>
              <a:rPr lang="sv-SE"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ea typeface="Geneva" charset="-128"/>
                <a:cs typeface="+mn-cs"/>
              </a:defRPr>
            </a:lvl1pPr>
          </a:lstStyle>
          <a:p>
            <a:pPr>
              <a:defRPr/>
            </a:pPr>
            <a:endParaRPr lang="sv-S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E56ABCB9-C11B-4405-A255-3B2C6E8BB203}" type="slidenum">
              <a:rPr lang="sv-SE"/>
              <a:pPr/>
              <a:t>‹Nr.›</a:t>
            </a:fld>
            <a:endParaRPr lang="sv-SE"/>
          </a:p>
        </p:txBody>
      </p:sp>
    </p:spTree>
    <p:extLst>
      <p:ext uri="{BB962C8B-B14F-4D97-AF65-F5344CB8AC3E}">
        <p14:creationId xmlns:p14="http://schemas.microsoft.com/office/powerpoint/2010/main" val="298608126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Geneva" charset="-128"/>
      </a:defRPr>
    </a:lvl1pPr>
    <a:lvl2pPr marL="457200" algn="l" defTabSz="457200" rtl="0" eaLnBrk="0" fontAlgn="base" hangingPunct="0">
      <a:spcBef>
        <a:spcPct val="30000"/>
      </a:spcBef>
      <a:spcAft>
        <a:spcPct val="0"/>
      </a:spcAft>
      <a:defRPr sz="1200" kern="1200">
        <a:solidFill>
          <a:schemeClr val="tx1"/>
        </a:solidFill>
        <a:latin typeface="+mn-lt"/>
        <a:ea typeface="Geneva" charset="-128"/>
        <a:cs typeface="Geneva" charset="0"/>
      </a:defRPr>
    </a:lvl2pPr>
    <a:lvl3pPr marL="914400" algn="l" defTabSz="457200" rtl="0" eaLnBrk="0" fontAlgn="base" hangingPunct="0">
      <a:spcBef>
        <a:spcPct val="30000"/>
      </a:spcBef>
      <a:spcAft>
        <a:spcPct val="0"/>
      </a:spcAft>
      <a:defRPr sz="1200" kern="1200">
        <a:solidFill>
          <a:schemeClr val="tx1"/>
        </a:solidFill>
        <a:latin typeface="+mn-lt"/>
        <a:ea typeface="Geneva" charset="-128"/>
        <a:cs typeface="Geneva" charset="0"/>
      </a:defRPr>
    </a:lvl3pPr>
    <a:lvl4pPr marL="1371600" algn="l" defTabSz="457200" rtl="0" eaLnBrk="0" fontAlgn="base" hangingPunct="0">
      <a:spcBef>
        <a:spcPct val="30000"/>
      </a:spcBef>
      <a:spcAft>
        <a:spcPct val="0"/>
      </a:spcAft>
      <a:defRPr sz="1200" kern="1200">
        <a:solidFill>
          <a:schemeClr val="tx1"/>
        </a:solidFill>
        <a:latin typeface="+mn-lt"/>
        <a:ea typeface="Geneva" charset="-128"/>
        <a:cs typeface="Geneva" charset="0"/>
      </a:defRPr>
    </a:lvl4pPr>
    <a:lvl5pPr marL="1828800" algn="l" defTabSz="457200" rtl="0" eaLnBrk="0" fontAlgn="base" hangingPunct="0">
      <a:spcBef>
        <a:spcPct val="30000"/>
      </a:spcBef>
      <a:spcAft>
        <a:spcPct val="0"/>
      </a:spcAft>
      <a:defRPr sz="1200" kern="1200">
        <a:solidFill>
          <a:schemeClr val="tx1"/>
        </a:solidFill>
        <a:latin typeface="+mn-lt"/>
        <a:ea typeface="Geneva" charset="-128"/>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noTextEdit="1"/>
          </p:cNvSpPr>
          <p:nvPr>
            <p:ph type="sldImg"/>
          </p:nvPr>
        </p:nvSpPr>
        <p:spPr bwMode="auto">
          <a:noFill/>
          <a:ln>
            <a:solidFill>
              <a:srgbClr val="000000"/>
            </a:solidFill>
            <a:miter lim="800000"/>
            <a:headEnd/>
            <a:tailEnd/>
          </a:ln>
        </p:spPr>
      </p:sp>
      <p:sp>
        <p:nvSpPr>
          <p:cNvPr id="72706" name="Notes Placeholder 2"/>
          <p:cNvSpPr>
            <a:spLocks noGrp="1"/>
          </p:cNvSpPr>
          <p:nvPr>
            <p:ph type="body" idx="1"/>
          </p:nvPr>
        </p:nvSpPr>
        <p:spPr bwMode="auto">
          <a:noFill/>
        </p:spPr>
        <p:txBody>
          <a:bodyPr/>
          <a:lstStyle/>
          <a:p>
            <a:r>
              <a:rPr lang="sv-SE" smtClean="0">
                <a:ea typeface="ＭＳ Ｐゴシック" pitchFamily="34" charset="-128"/>
                <a:cs typeface="Geneva" pitchFamily="-84" charset="0"/>
              </a:rPr>
              <a:t>Huvuduppgift är att se till att organisationen fungerar, förvaltar organisationen, fastlägger vettiga rutiner och redovisning av föreningens pengar,</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Utser firmatecknare</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Kallar till stämman enligt stadgarna och om ekonomin försämras så att tillgångar inte täcker skulder</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Företräder föreningen ev också VD s uppgift</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Rutiner för att följa upp beslut – enkel åtgärdslista, föregående protokoll</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Ansvar för ekonomiredovisning förvaras i 10 år och protokoll för all framtid</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Verksamhetsplan och budget är styrelsens interna verktyg att driva verksamheten</a:t>
            </a:r>
          </a:p>
          <a:p>
            <a:pPr eaLnBrk="1" hangingPunct="1">
              <a:spcBef>
                <a:spcPct val="0"/>
              </a:spcBef>
            </a:pPr>
            <a:endParaRPr lang="sv-SE" smtClean="0">
              <a:ea typeface="ＭＳ Ｐゴシック" pitchFamily="34" charset="-128"/>
              <a:cs typeface="Geneva" pitchFamily="-84" charset="0"/>
            </a:endParaRPr>
          </a:p>
        </p:txBody>
      </p:sp>
      <p:sp>
        <p:nvSpPr>
          <p:cNvPr id="72707" name="Slide Number Placeholder 3"/>
          <p:cNvSpPr>
            <a:spLocks noGrp="1"/>
          </p:cNvSpPr>
          <p:nvPr>
            <p:ph type="sldNum" sz="quarter" idx="5"/>
          </p:nvPr>
        </p:nvSpPr>
        <p:spPr bwMode="auto">
          <a:noFill/>
          <a:ln>
            <a:miter lim="800000"/>
            <a:headEnd/>
            <a:tailEnd/>
          </a:ln>
        </p:spPr>
        <p:txBody>
          <a:bodyPr/>
          <a:lstStyle/>
          <a:p>
            <a:fld id="{E3B8E7A2-4151-4BEC-96B7-BD59EAC1BFBD}" type="slidenum">
              <a:rPr lang="sv-SE"/>
              <a:pPr/>
              <a:t>2</a:t>
            </a:fld>
            <a:endParaRPr lang="sv-SE"/>
          </a:p>
        </p:txBody>
      </p:sp>
    </p:spTree>
    <p:extLst>
      <p:ext uri="{BB962C8B-B14F-4D97-AF65-F5344CB8AC3E}">
        <p14:creationId xmlns:p14="http://schemas.microsoft.com/office/powerpoint/2010/main" val="17534086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Slide Image Placeholder 1"/>
          <p:cNvSpPr>
            <a:spLocks noGrp="1" noRot="1" noChangeAspect="1" noTextEdit="1"/>
          </p:cNvSpPr>
          <p:nvPr>
            <p:ph type="sldImg"/>
          </p:nvPr>
        </p:nvSpPr>
        <p:spPr bwMode="auto">
          <a:noFill/>
          <a:ln>
            <a:solidFill>
              <a:srgbClr val="000000"/>
            </a:solidFill>
            <a:miter lim="800000"/>
            <a:headEnd/>
            <a:tailEnd/>
          </a:ln>
        </p:spPr>
      </p:sp>
      <p:sp>
        <p:nvSpPr>
          <p:cNvPr id="132098" name="Notes Placeholder 2"/>
          <p:cNvSpPr>
            <a:spLocks noGrp="1"/>
          </p:cNvSpPr>
          <p:nvPr>
            <p:ph type="body" idx="1"/>
          </p:nvPr>
        </p:nvSpPr>
        <p:spPr bwMode="auto">
          <a:noFill/>
        </p:spPr>
        <p:txBody>
          <a:bodyPr/>
          <a:lstStyle/>
          <a:p>
            <a:pPr eaLnBrk="1" hangingPunct="1"/>
            <a:r>
              <a:rPr lang="sv-SE" smtClean="0">
                <a:ea typeface="ＭＳ Ｐゴシック" pitchFamily="34" charset="-128"/>
                <a:cs typeface="Geneva" pitchFamily="-84" charset="0"/>
              </a:rPr>
              <a:t>Mötesordförandens viktigaste roll är att </a:t>
            </a:r>
            <a:r>
              <a:rPr lang="sv-SE" u="sng" smtClean="0">
                <a:ea typeface="ＭＳ Ｐゴシック" pitchFamily="34" charset="-128"/>
                <a:cs typeface="Geneva" pitchFamily="-84" charset="0"/>
              </a:rPr>
              <a:t>leda sammanträdet</a:t>
            </a:r>
            <a:r>
              <a:rPr lang="sv-SE" smtClean="0">
                <a:ea typeface="ＭＳ Ｐゴシック" pitchFamily="34" charset="-128"/>
                <a:cs typeface="Geneva" pitchFamily="-84" charset="0"/>
              </a:rPr>
              <a:t>. Det kan göras på många olika mer eller mindre kreativa sätt men…när det är dags att fatta beslut är det ordförandens uppgift att se till att </a:t>
            </a:r>
            <a:r>
              <a:rPr lang="sv-SE" u="sng" smtClean="0">
                <a:ea typeface="ＭＳ Ｐゴシック" pitchFamily="34" charset="-128"/>
                <a:cs typeface="Geneva" pitchFamily="-84" charset="0"/>
              </a:rPr>
              <a:t>alla som vill har kommit till tals</a:t>
            </a:r>
            <a:r>
              <a:rPr lang="sv-SE" smtClean="0">
                <a:ea typeface="ＭＳ Ｐゴシック" pitchFamily="34" charset="-128"/>
                <a:cs typeface="Geneva" pitchFamily="-84" charset="0"/>
              </a:rPr>
              <a:t> och att det </a:t>
            </a:r>
            <a:r>
              <a:rPr lang="sv-SE" u="sng" smtClean="0">
                <a:ea typeface="ＭＳ Ｐゴシック" pitchFamily="34" charset="-128"/>
                <a:cs typeface="Geneva" pitchFamily="-84" charset="0"/>
              </a:rPr>
              <a:t>beslut som fattas stöds av en majoritet</a:t>
            </a:r>
            <a:r>
              <a:rPr lang="sv-SE" smtClean="0">
                <a:ea typeface="ＭＳ Ｐゴシック" pitchFamily="34" charset="-128"/>
                <a:cs typeface="Geneva" pitchFamily="-84" charset="0"/>
              </a:rPr>
              <a:t> av styrelsen. </a:t>
            </a:r>
          </a:p>
          <a:p>
            <a:pPr eaLnBrk="1" hangingPunct="1"/>
            <a:r>
              <a:rPr lang="sv-SE" smtClean="0">
                <a:ea typeface="ＭＳ Ｐゴシック" pitchFamily="34" charset="-128"/>
                <a:cs typeface="Geneva" pitchFamily="-84" charset="0"/>
              </a:rPr>
              <a:t>Mötesordföranden är nämligen </a:t>
            </a:r>
            <a:r>
              <a:rPr lang="sv-SE" u="sng" smtClean="0">
                <a:ea typeface="ＭＳ Ｐゴシック" pitchFamily="34" charset="-128"/>
                <a:cs typeface="Geneva" pitchFamily="-84" charset="0"/>
              </a:rPr>
              <a:t>ansvarig för protokollet</a:t>
            </a:r>
            <a:r>
              <a:rPr lang="sv-SE" smtClean="0">
                <a:ea typeface="ＭＳ Ｐゴシック" pitchFamily="34" charset="-128"/>
                <a:cs typeface="Geneva" pitchFamily="-84" charset="0"/>
              </a:rPr>
              <a:t>. Det som står i protokollet ska vara ordförandens bild av vad som sades på mötet.     </a:t>
            </a:r>
          </a:p>
          <a:p>
            <a:pPr eaLnBrk="1" hangingPunct="1">
              <a:spcBef>
                <a:spcPct val="0"/>
              </a:spcBef>
            </a:pPr>
            <a:endParaRPr lang="sv-SE" smtClean="0">
              <a:ea typeface="ＭＳ Ｐゴシック" pitchFamily="34" charset="-128"/>
              <a:cs typeface="Geneva" pitchFamily="-84" charset="0"/>
            </a:endParaRPr>
          </a:p>
        </p:txBody>
      </p:sp>
      <p:sp>
        <p:nvSpPr>
          <p:cNvPr id="132099" name="Slide Number Placeholder 3"/>
          <p:cNvSpPr>
            <a:spLocks noGrp="1"/>
          </p:cNvSpPr>
          <p:nvPr>
            <p:ph type="sldNum" sz="quarter" idx="5"/>
          </p:nvPr>
        </p:nvSpPr>
        <p:spPr bwMode="auto">
          <a:noFill/>
          <a:ln>
            <a:miter lim="800000"/>
            <a:headEnd/>
            <a:tailEnd/>
          </a:ln>
        </p:spPr>
        <p:txBody>
          <a:bodyPr/>
          <a:lstStyle/>
          <a:p>
            <a:fld id="{0B8EF9FA-622C-4067-A30D-B22845C1750E}" type="slidenum">
              <a:rPr lang="sv-SE"/>
              <a:pPr/>
              <a:t>11</a:t>
            </a:fld>
            <a:endParaRPr lang="sv-SE"/>
          </a:p>
        </p:txBody>
      </p:sp>
    </p:spTree>
    <p:extLst>
      <p:ext uri="{BB962C8B-B14F-4D97-AF65-F5344CB8AC3E}">
        <p14:creationId xmlns:p14="http://schemas.microsoft.com/office/powerpoint/2010/main" val="573827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Slide Image Placeholder 1"/>
          <p:cNvSpPr>
            <a:spLocks noGrp="1" noRot="1" noChangeAspect="1" noTextEdit="1"/>
          </p:cNvSpPr>
          <p:nvPr>
            <p:ph type="sldImg"/>
          </p:nvPr>
        </p:nvSpPr>
        <p:spPr bwMode="auto">
          <a:noFill/>
          <a:ln>
            <a:solidFill>
              <a:srgbClr val="000000"/>
            </a:solidFill>
            <a:miter lim="800000"/>
            <a:headEnd/>
            <a:tailEnd/>
          </a:ln>
        </p:spPr>
      </p:sp>
      <p:sp>
        <p:nvSpPr>
          <p:cNvPr id="134146" name="Notes Placeholder 2"/>
          <p:cNvSpPr>
            <a:spLocks noGrp="1"/>
          </p:cNvSpPr>
          <p:nvPr>
            <p:ph type="body" idx="1"/>
          </p:nvPr>
        </p:nvSpPr>
        <p:spPr bwMode="auto">
          <a:noFill/>
        </p:spPr>
        <p:txBody>
          <a:bodyPr/>
          <a:lstStyle/>
          <a:p>
            <a:pPr eaLnBrk="1" hangingPunct="1"/>
            <a:r>
              <a:rPr lang="sv-SE" smtClean="0">
                <a:ea typeface="ＭＳ Ｐゴシック" pitchFamily="34" charset="-128"/>
                <a:cs typeface="Geneva" pitchFamily="-84" charset="0"/>
              </a:rPr>
              <a:t>Som mötesdeltagare har du ett antal skyldigheter men även rättigheter. Arbetet i styrelsen blir mycket roligare om deltagarna f</a:t>
            </a:r>
            <a:r>
              <a:rPr lang="sv-SE" u="sng" smtClean="0">
                <a:ea typeface="ＭＳ Ｐゴシック" pitchFamily="34" charset="-128"/>
                <a:cs typeface="Geneva" pitchFamily="-84" charset="0"/>
              </a:rPr>
              <a:t>örberede</a:t>
            </a:r>
            <a:r>
              <a:rPr lang="sv-SE" smtClean="0">
                <a:ea typeface="ＭＳ Ｐゴシック" pitchFamily="34" charset="-128"/>
                <a:cs typeface="Geneva" pitchFamily="-84" charset="0"/>
              </a:rPr>
              <a:t>r sig och  läser på innan mötet börjar. </a:t>
            </a:r>
          </a:p>
          <a:p>
            <a:pPr eaLnBrk="1" hangingPunct="1"/>
            <a:r>
              <a:rPr lang="sv-SE" smtClean="0">
                <a:ea typeface="ＭＳ Ｐゴシック" pitchFamily="34" charset="-128"/>
                <a:cs typeface="Geneva" pitchFamily="-84" charset="0"/>
              </a:rPr>
              <a:t>Om man vill </a:t>
            </a:r>
            <a:r>
              <a:rPr lang="sv-SE" u="sng" smtClean="0">
                <a:ea typeface="ＭＳ Ｐゴシック" pitchFamily="34" charset="-128"/>
                <a:cs typeface="Geneva" pitchFamily="-84" charset="0"/>
              </a:rPr>
              <a:t>yttra </a:t>
            </a:r>
            <a:r>
              <a:rPr lang="sv-SE" smtClean="0">
                <a:ea typeface="ＭＳ Ｐゴシック" pitchFamily="34" charset="-128"/>
                <a:cs typeface="Geneva" pitchFamily="-84" charset="0"/>
              </a:rPr>
              <a:t>sig på mötet så begär man ordet. Om man är en mindre grupp kanske man inte behöver en </a:t>
            </a:r>
            <a:r>
              <a:rPr lang="sv-SE" u="sng" smtClean="0">
                <a:ea typeface="ＭＳ Ｐゴシック" pitchFamily="34" charset="-128"/>
                <a:cs typeface="Geneva" pitchFamily="-84" charset="0"/>
              </a:rPr>
              <a:t>talarlista</a:t>
            </a:r>
            <a:r>
              <a:rPr lang="sv-SE" smtClean="0">
                <a:ea typeface="ＭＳ Ｐゴシック" pitchFamily="34" charset="-128"/>
                <a:cs typeface="Geneva" pitchFamily="-84" charset="0"/>
              </a:rPr>
              <a:t> men då ska man vara medveten om risken att vissa inte kommer att delta i diskussionen. </a:t>
            </a:r>
          </a:p>
          <a:p>
            <a:pPr eaLnBrk="1" hangingPunct="1"/>
            <a:r>
              <a:rPr lang="sv-SE" smtClean="0">
                <a:ea typeface="ＭＳ Ｐゴシック" pitchFamily="34" charset="-128"/>
                <a:cs typeface="Geneva" pitchFamily="-84" charset="0"/>
              </a:rPr>
              <a:t>Det är viktigt att man har</a:t>
            </a:r>
            <a:r>
              <a:rPr lang="sv-SE" u="sng" smtClean="0">
                <a:ea typeface="ＭＳ Ｐゴシック" pitchFamily="34" charset="-128"/>
                <a:cs typeface="Geneva" pitchFamily="-84" charset="0"/>
              </a:rPr>
              <a:t> respekt</a:t>
            </a:r>
            <a:r>
              <a:rPr lang="sv-SE" smtClean="0">
                <a:ea typeface="ＭＳ Ｐゴシック" pitchFamily="34" charset="-128"/>
                <a:cs typeface="Geneva" pitchFamily="-84" charset="0"/>
              </a:rPr>
              <a:t> för den som pratar och inte diskuterar annat under tiden. Det är lätt att säga att allas åsikter är lika mycket värda det är desto svårare att leva upp till det.</a:t>
            </a:r>
          </a:p>
          <a:p>
            <a:pPr eaLnBrk="1" hangingPunct="1"/>
            <a:r>
              <a:rPr lang="sv-SE" u="sng" smtClean="0">
                <a:ea typeface="ＭＳ Ｐゴシック" pitchFamily="34" charset="-128"/>
                <a:cs typeface="Geneva" pitchFamily="-84" charset="0"/>
              </a:rPr>
              <a:t>Replik har man rätt att begära om</a:t>
            </a:r>
            <a:r>
              <a:rPr lang="sv-SE" smtClean="0">
                <a:ea typeface="ＭＳ Ｐゴシック" pitchFamily="34" charset="-128"/>
                <a:cs typeface="Geneva" pitchFamily="-84" charset="0"/>
              </a:rPr>
              <a:t> man har för avsikt att direkt bemöta något som föregående talare sagt. Man bör vara ganska restriktiv med att ge replik då det finns en talare före. Replik medges vanligen då man gått till personligt angrepp. </a:t>
            </a:r>
          </a:p>
          <a:p>
            <a:pPr eaLnBrk="1" hangingPunct="1"/>
            <a:r>
              <a:rPr lang="sv-SE" u="sng" smtClean="0">
                <a:ea typeface="ＭＳ Ｐゴシック" pitchFamily="34" charset="-128"/>
                <a:cs typeface="Geneva" pitchFamily="-84" charset="0"/>
              </a:rPr>
              <a:t>Reservation har man rätt att begära</a:t>
            </a:r>
            <a:r>
              <a:rPr lang="sv-SE" smtClean="0">
                <a:ea typeface="ＭＳ Ｐゴシック" pitchFamily="34" charset="-128"/>
                <a:cs typeface="Geneva" pitchFamily="-84" charset="0"/>
              </a:rPr>
              <a:t> då man inte håller med om ett beslut. Det betyder inte att man har rätt att motarbeta beslutet eller fortsätta driva sin linje men att man </a:t>
            </a:r>
            <a:r>
              <a:rPr lang="sv-SE" u="sng" smtClean="0">
                <a:ea typeface="ＭＳ Ｐゴシック" pitchFamily="34" charset="-128"/>
                <a:cs typeface="Geneva" pitchFamily="-84" charset="0"/>
              </a:rPr>
              <a:t>inte anses ansvarig för beslutet ifall t.ex. det skulle bryta mot lagen</a:t>
            </a:r>
            <a:r>
              <a:rPr lang="sv-SE" smtClean="0">
                <a:ea typeface="ＭＳ Ｐゴシック" pitchFamily="34" charset="-128"/>
                <a:cs typeface="Geneva" pitchFamily="-84" charset="0"/>
              </a:rPr>
              <a:t>. Man kan ange en skriftlig reservation med förklaring till varför man inte delar majoritetens uppfattning.    </a:t>
            </a:r>
          </a:p>
          <a:p>
            <a:pPr eaLnBrk="1" hangingPunct="1">
              <a:spcBef>
                <a:spcPct val="0"/>
              </a:spcBef>
            </a:pPr>
            <a:endParaRPr lang="sv-SE" smtClean="0">
              <a:ea typeface="ＭＳ Ｐゴシック" pitchFamily="34" charset="-128"/>
              <a:cs typeface="Geneva" pitchFamily="-84" charset="0"/>
            </a:endParaRPr>
          </a:p>
        </p:txBody>
      </p:sp>
      <p:sp>
        <p:nvSpPr>
          <p:cNvPr id="134147" name="Slide Number Placeholder 3"/>
          <p:cNvSpPr>
            <a:spLocks noGrp="1"/>
          </p:cNvSpPr>
          <p:nvPr>
            <p:ph type="sldNum" sz="quarter" idx="5"/>
          </p:nvPr>
        </p:nvSpPr>
        <p:spPr bwMode="auto">
          <a:noFill/>
          <a:ln>
            <a:miter lim="800000"/>
            <a:headEnd/>
            <a:tailEnd/>
          </a:ln>
        </p:spPr>
        <p:txBody>
          <a:bodyPr/>
          <a:lstStyle/>
          <a:p>
            <a:fld id="{745687C5-E20E-4A7E-8933-3545089D567C}" type="slidenum">
              <a:rPr lang="sv-SE"/>
              <a:pPr/>
              <a:t>12</a:t>
            </a:fld>
            <a:endParaRPr lang="sv-SE"/>
          </a:p>
        </p:txBody>
      </p:sp>
    </p:spTree>
    <p:extLst>
      <p:ext uri="{BB962C8B-B14F-4D97-AF65-F5344CB8AC3E}">
        <p14:creationId xmlns:p14="http://schemas.microsoft.com/office/powerpoint/2010/main" val="29172170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2" name="Notes Placeholder 2"/>
          <p:cNvSpPr>
            <a:spLocks noGrp="1"/>
          </p:cNvSpPr>
          <p:nvPr>
            <p:ph type="body" idx="1"/>
          </p:nvPr>
        </p:nvSpPr>
        <p:spPr bwMode="auto">
          <a:noFill/>
        </p:spPr>
        <p:txBody>
          <a:bodyPr/>
          <a:lstStyle/>
          <a:p>
            <a:pPr eaLnBrk="1" hangingPunct="1"/>
            <a:r>
              <a:rPr lang="sv-SE" smtClean="0">
                <a:ea typeface="ＭＳ Ｐゴシック" pitchFamily="34" charset="-128"/>
                <a:cs typeface="Geneva" pitchFamily="-84" charset="0"/>
              </a:rPr>
              <a:t>Beslut kan fattas med enkel eller kvalificerad majoritet. Enkel majoritet = flest ja vinner. Kvalificerad majoritet innebär att det krävs fler än hälften för att ett förslag skall bifallas. Vilka beslut som fattas med kvalificerad majoritet anges oftast i era stadgar. </a:t>
            </a:r>
          </a:p>
          <a:p>
            <a:pPr eaLnBrk="1" hangingPunct="1"/>
            <a:r>
              <a:rPr lang="sv-SE" smtClean="0">
                <a:ea typeface="ＭＳ Ｐゴシック" pitchFamily="34" charset="-128"/>
                <a:cs typeface="Geneva" pitchFamily="-84" charset="0"/>
              </a:rPr>
              <a:t>Beslutsfattande är mötes mest betydande uppgift. Man kan ha hur kreativa möten som helst men beslutsfattandet bör ha en viss struktur. </a:t>
            </a:r>
          </a:p>
          <a:p>
            <a:pPr eaLnBrk="1" hangingPunct="1"/>
            <a:r>
              <a:rPr lang="sv-SE" smtClean="0">
                <a:ea typeface="ＭＳ Ｐゴシック" pitchFamily="34" charset="-128"/>
                <a:cs typeface="Geneva" pitchFamily="-84" charset="0"/>
              </a:rPr>
              <a:t>Dra streck- används när många vill prata och tiden är knapp</a:t>
            </a:r>
          </a:p>
          <a:p>
            <a:pPr eaLnBrk="1" hangingPunct="1"/>
            <a:r>
              <a:rPr lang="sv-SE" smtClean="0">
                <a:ea typeface="ＭＳ Ｐゴシック" pitchFamily="34" charset="-128"/>
                <a:cs typeface="Geneva" pitchFamily="-84" charset="0"/>
              </a:rPr>
              <a:t>Propositionsordning – Berätta i vilken ordning besluten kommer att fattas används vid många olika förslag</a:t>
            </a:r>
          </a:p>
          <a:p>
            <a:pPr eaLnBrk="1" hangingPunct="1"/>
            <a:endParaRPr lang="sv-SE" smtClean="0">
              <a:ea typeface="ＭＳ Ｐゴシック" pitchFamily="34" charset="-128"/>
              <a:cs typeface="Geneva" pitchFamily="-84" charset="0"/>
            </a:endParaRPr>
          </a:p>
          <a:p>
            <a:pPr eaLnBrk="1" hangingPunct="1"/>
            <a:r>
              <a:rPr lang="sv-SE" smtClean="0">
                <a:ea typeface="ＭＳ Ｐゴシック" pitchFamily="34" charset="-128"/>
                <a:cs typeface="Geneva" pitchFamily="-84" charset="0"/>
              </a:rPr>
              <a:t>  </a:t>
            </a:r>
          </a:p>
          <a:p>
            <a:pPr eaLnBrk="1" hangingPunct="1">
              <a:spcBef>
                <a:spcPct val="0"/>
              </a:spcBef>
            </a:pPr>
            <a:endParaRPr lang="sv-SE" smtClean="0">
              <a:ea typeface="ＭＳ Ｐゴシック" pitchFamily="34" charset="-128"/>
              <a:cs typeface="Geneva" pitchFamily="-84" charset="0"/>
            </a:endParaRPr>
          </a:p>
        </p:txBody>
      </p:sp>
      <p:sp>
        <p:nvSpPr>
          <p:cNvPr id="138243" name="Slide Number Placeholder 3"/>
          <p:cNvSpPr>
            <a:spLocks noGrp="1"/>
          </p:cNvSpPr>
          <p:nvPr>
            <p:ph type="sldNum" sz="quarter" idx="5"/>
          </p:nvPr>
        </p:nvSpPr>
        <p:spPr bwMode="auto">
          <a:noFill/>
          <a:ln>
            <a:miter lim="800000"/>
            <a:headEnd/>
            <a:tailEnd/>
          </a:ln>
        </p:spPr>
        <p:txBody>
          <a:bodyPr/>
          <a:lstStyle/>
          <a:p>
            <a:fld id="{26C5B704-03AE-43AF-8BA3-BB8A75CA36A3}" type="slidenum">
              <a:rPr lang="sv-SE"/>
              <a:pPr/>
              <a:t>13</a:t>
            </a:fld>
            <a:endParaRPr lang="sv-SE"/>
          </a:p>
        </p:txBody>
      </p:sp>
    </p:spTree>
    <p:extLst>
      <p:ext uri="{BB962C8B-B14F-4D97-AF65-F5344CB8AC3E}">
        <p14:creationId xmlns:p14="http://schemas.microsoft.com/office/powerpoint/2010/main" val="520969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Slide Image Placeholder 1"/>
          <p:cNvSpPr>
            <a:spLocks noGrp="1" noRot="1" noChangeAspect="1" noTextEdit="1"/>
          </p:cNvSpPr>
          <p:nvPr>
            <p:ph type="sldImg"/>
          </p:nvPr>
        </p:nvSpPr>
        <p:spPr bwMode="auto">
          <a:noFill/>
          <a:ln>
            <a:solidFill>
              <a:srgbClr val="000000"/>
            </a:solidFill>
            <a:miter lim="800000"/>
            <a:headEnd/>
            <a:tailEnd/>
          </a:ln>
        </p:spPr>
      </p:sp>
      <p:sp>
        <p:nvSpPr>
          <p:cNvPr id="140290" name="Notes Placeholder 2"/>
          <p:cNvSpPr>
            <a:spLocks noGrp="1"/>
          </p:cNvSpPr>
          <p:nvPr>
            <p:ph type="body" idx="1"/>
          </p:nvPr>
        </p:nvSpPr>
        <p:spPr bwMode="auto">
          <a:noFill/>
        </p:spPr>
        <p:txBody>
          <a:bodyPr/>
          <a:lstStyle/>
          <a:p>
            <a:pPr eaLnBrk="1" hangingPunct="1"/>
            <a:r>
              <a:rPr lang="sv-SE" b="1" smtClean="0">
                <a:ea typeface="ＭＳ Ｐゴシック" pitchFamily="34" charset="-128"/>
                <a:cs typeface="Geneva" pitchFamily="-84" charset="0"/>
              </a:rPr>
              <a:t>Bordläggning </a:t>
            </a:r>
            <a:r>
              <a:rPr lang="sv-SE" smtClean="0">
                <a:ea typeface="ＭＳ Ｐゴシック" pitchFamily="34" charset="-128"/>
                <a:cs typeface="Geneva" pitchFamily="-84" charset="0"/>
              </a:rPr>
              <a:t>= att vänta med beslutet</a:t>
            </a:r>
          </a:p>
          <a:p>
            <a:pPr eaLnBrk="1" hangingPunct="1"/>
            <a:r>
              <a:rPr lang="sv-SE" b="1" smtClean="0">
                <a:ea typeface="ＭＳ Ｐゴシック" pitchFamily="34" charset="-128"/>
                <a:cs typeface="Geneva" pitchFamily="-84" charset="0"/>
              </a:rPr>
              <a:t>Ajournering</a:t>
            </a:r>
            <a:r>
              <a:rPr lang="sv-SE" smtClean="0">
                <a:ea typeface="ＭＳ Ｐゴシック" pitchFamily="34" charset="-128"/>
                <a:cs typeface="Geneva" pitchFamily="-84" charset="0"/>
              </a:rPr>
              <a:t>= kan användas till exempel som en rast, för enskilda överläggningar eller för att ge någon tid att arbeta om ett förslag. Ajournering kan även ske på en längre tid, till exempel till en annan dag. </a:t>
            </a:r>
          </a:p>
          <a:p>
            <a:pPr eaLnBrk="1" hangingPunct="1"/>
            <a:r>
              <a:rPr lang="sv-SE" b="1" smtClean="0">
                <a:ea typeface="ＭＳ Ｐゴシック" pitchFamily="34" charset="-128"/>
                <a:cs typeface="Geneva" pitchFamily="-84" charset="0"/>
              </a:rPr>
              <a:t>Återremiss </a:t>
            </a:r>
            <a:r>
              <a:rPr lang="sv-SE" smtClean="0">
                <a:ea typeface="ＭＳ Ｐゴシック" pitchFamily="34" charset="-128"/>
                <a:cs typeface="Geneva" pitchFamily="-84" charset="0"/>
              </a:rPr>
              <a:t>= jag vill veta mer innan vi kan fatta beslut</a:t>
            </a:r>
          </a:p>
          <a:p>
            <a:pPr eaLnBrk="1" hangingPunct="1"/>
            <a:r>
              <a:rPr lang="sv-SE" b="1" smtClean="0">
                <a:ea typeface="ＭＳ Ｐゴシック" pitchFamily="34" charset="-128"/>
                <a:cs typeface="Geneva" pitchFamily="-84" charset="0"/>
              </a:rPr>
              <a:t>Ordningsfråga </a:t>
            </a:r>
            <a:r>
              <a:rPr lang="sv-SE" smtClean="0">
                <a:ea typeface="ＭＳ Ｐゴシック" pitchFamily="34" charset="-128"/>
                <a:cs typeface="Geneva" pitchFamily="-84" charset="0"/>
              </a:rPr>
              <a:t>= ska gälla formerna kring mötet/stämman och </a:t>
            </a:r>
            <a:r>
              <a:rPr lang="sv-SE" u="sng" smtClean="0">
                <a:ea typeface="ＭＳ Ｐゴシック" pitchFamily="34" charset="-128"/>
                <a:cs typeface="Geneva" pitchFamily="-84" charset="0"/>
              </a:rPr>
              <a:t>går alltid före föredragningslistan</a:t>
            </a:r>
            <a:r>
              <a:rPr lang="sv-SE" smtClean="0">
                <a:ea typeface="ＭＳ Ｐゴシック" pitchFamily="34" charset="-128"/>
                <a:cs typeface="Geneva" pitchFamily="-84" charset="0"/>
              </a:rPr>
              <a:t> eller eventuella beslut.</a:t>
            </a:r>
          </a:p>
          <a:p>
            <a:endParaRPr lang="sv-SE" smtClean="0">
              <a:ea typeface="ＭＳ Ｐゴシック" pitchFamily="34" charset="-128"/>
              <a:cs typeface="Geneva" pitchFamily="-84" charset="0"/>
            </a:endParaRPr>
          </a:p>
          <a:p>
            <a:pPr eaLnBrk="1" hangingPunct="1">
              <a:spcBef>
                <a:spcPct val="0"/>
              </a:spcBef>
            </a:pPr>
            <a:endParaRPr lang="sv-SE" smtClean="0">
              <a:ea typeface="ＭＳ Ｐゴシック" pitchFamily="34" charset="-128"/>
              <a:cs typeface="Geneva" pitchFamily="-84" charset="0"/>
            </a:endParaRPr>
          </a:p>
        </p:txBody>
      </p:sp>
      <p:sp>
        <p:nvSpPr>
          <p:cNvPr id="140291" name="Slide Number Placeholder 3"/>
          <p:cNvSpPr>
            <a:spLocks noGrp="1"/>
          </p:cNvSpPr>
          <p:nvPr>
            <p:ph type="sldNum" sz="quarter" idx="5"/>
          </p:nvPr>
        </p:nvSpPr>
        <p:spPr bwMode="auto">
          <a:noFill/>
          <a:ln>
            <a:miter lim="800000"/>
            <a:headEnd/>
            <a:tailEnd/>
          </a:ln>
        </p:spPr>
        <p:txBody>
          <a:bodyPr/>
          <a:lstStyle/>
          <a:p>
            <a:fld id="{6554D1FA-0AD6-492A-971B-965FBD75C1CC}" type="slidenum">
              <a:rPr lang="sv-SE"/>
              <a:pPr/>
              <a:t>14</a:t>
            </a:fld>
            <a:endParaRPr lang="sv-SE"/>
          </a:p>
        </p:txBody>
      </p:sp>
    </p:spTree>
    <p:extLst>
      <p:ext uri="{BB962C8B-B14F-4D97-AF65-F5344CB8AC3E}">
        <p14:creationId xmlns:p14="http://schemas.microsoft.com/office/powerpoint/2010/main" val="38510969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6" name="Notes Placeholder 2"/>
          <p:cNvSpPr>
            <a:spLocks noGrp="1"/>
          </p:cNvSpPr>
          <p:nvPr>
            <p:ph type="body" idx="1"/>
          </p:nvPr>
        </p:nvSpPr>
        <p:spPr bwMode="auto">
          <a:noFill/>
        </p:spPr>
        <p:txBody>
          <a:bodyPr/>
          <a:lstStyle/>
          <a:p>
            <a:pPr eaLnBrk="1" hangingPunct="1">
              <a:spcBef>
                <a:spcPct val="0"/>
              </a:spcBef>
            </a:pPr>
            <a:endParaRPr lang="sv-SE" smtClean="0">
              <a:ea typeface="ＭＳ Ｐゴシック" pitchFamily="34" charset="-128"/>
              <a:cs typeface="Geneva" pitchFamily="-84" charset="0"/>
            </a:endParaRPr>
          </a:p>
        </p:txBody>
      </p:sp>
      <p:sp>
        <p:nvSpPr>
          <p:cNvPr id="144387" name="Slide Number Placeholder 3"/>
          <p:cNvSpPr>
            <a:spLocks noGrp="1"/>
          </p:cNvSpPr>
          <p:nvPr>
            <p:ph type="sldNum" sz="quarter" idx="5"/>
          </p:nvPr>
        </p:nvSpPr>
        <p:spPr bwMode="auto">
          <a:noFill/>
          <a:ln>
            <a:miter lim="800000"/>
            <a:headEnd/>
            <a:tailEnd/>
          </a:ln>
        </p:spPr>
        <p:txBody>
          <a:bodyPr/>
          <a:lstStyle/>
          <a:p>
            <a:fld id="{DE369B62-BF03-45B4-AE5E-C3521C296272}" type="slidenum">
              <a:rPr lang="sv-SE"/>
              <a:pPr/>
              <a:t>15</a:t>
            </a:fld>
            <a:endParaRPr lang="sv-SE"/>
          </a:p>
        </p:txBody>
      </p:sp>
    </p:spTree>
    <p:extLst>
      <p:ext uri="{BB962C8B-B14F-4D97-AF65-F5344CB8AC3E}">
        <p14:creationId xmlns:p14="http://schemas.microsoft.com/office/powerpoint/2010/main" val="1166570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4" name="Notes Placeholder 2"/>
          <p:cNvSpPr>
            <a:spLocks noGrp="1"/>
          </p:cNvSpPr>
          <p:nvPr>
            <p:ph type="body" idx="1"/>
          </p:nvPr>
        </p:nvSpPr>
        <p:spPr bwMode="auto">
          <a:noFill/>
        </p:spPr>
        <p:txBody>
          <a:bodyPr/>
          <a:lstStyle/>
          <a:p>
            <a:pPr eaLnBrk="1" hangingPunct="1">
              <a:spcBef>
                <a:spcPct val="0"/>
              </a:spcBef>
            </a:pPr>
            <a:r>
              <a:rPr lang="sv-SE" dirty="0" smtClean="0">
                <a:ea typeface="ＭＳ Ｐゴシック" pitchFamily="34" charset="-128"/>
                <a:cs typeface="Geneva" pitchFamily="-84" charset="0"/>
              </a:rPr>
              <a:t>Minsta</a:t>
            </a:r>
            <a:r>
              <a:rPr lang="sv-SE" baseline="0" dirty="0" smtClean="0">
                <a:ea typeface="ＭＳ Ｐゴシック" pitchFamily="34" charset="-128"/>
                <a:cs typeface="Geneva" pitchFamily="-84" charset="0"/>
              </a:rPr>
              <a:t> antal – när man är det lägsta möjliga antal styrelseledamöter vid mötet för att vara beslutsmässiga måsta man vara eniga för att få fatta beslut.</a:t>
            </a:r>
            <a:endParaRPr lang="sv-SE" dirty="0" smtClean="0">
              <a:ea typeface="ＭＳ Ｐゴシック" pitchFamily="34" charset="-128"/>
              <a:cs typeface="Geneva" pitchFamily="-84" charset="0"/>
            </a:endParaRPr>
          </a:p>
        </p:txBody>
      </p:sp>
      <p:sp>
        <p:nvSpPr>
          <p:cNvPr id="146435" name="Slide Number Placeholder 3"/>
          <p:cNvSpPr>
            <a:spLocks noGrp="1"/>
          </p:cNvSpPr>
          <p:nvPr>
            <p:ph type="sldNum" sz="quarter" idx="5"/>
          </p:nvPr>
        </p:nvSpPr>
        <p:spPr bwMode="auto">
          <a:noFill/>
          <a:ln>
            <a:miter lim="800000"/>
            <a:headEnd/>
            <a:tailEnd/>
          </a:ln>
        </p:spPr>
        <p:txBody>
          <a:bodyPr/>
          <a:lstStyle/>
          <a:p>
            <a:fld id="{BF0FAB9C-DD81-46AA-B9D5-6A1349DCBC9F}" type="slidenum">
              <a:rPr lang="sv-SE"/>
              <a:pPr/>
              <a:t>16</a:t>
            </a:fld>
            <a:endParaRPr lang="sv-SE"/>
          </a:p>
        </p:txBody>
      </p:sp>
    </p:spTree>
    <p:extLst>
      <p:ext uri="{BB962C8B-B14F-4D97-AF65-F5344CB8AC3E}">
        <p14:creationId xmlns:p14="http://schemas.microsoft.com/office/powerpoint/2010/main" val="1997021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6" name="Notes Placeholder 2"/>
          <p:cNvSpPr>
            <a:spLocks noGrp="1"/>
          </p:cNvSpPr>
          <p:nvPr>
            <p:ph type="body" idx="1"/>
          </p:nvPr>
        </p:nvSpPr>
        <p:spPr bwMode="auto">
          <a:noFill/>
        </p:spPr>
        <p:txBody>
          <a:bodyPr/>
          <a:lstStyle/>
          <a:p>
            <a:r>
              <a:rPr lang="sv-SE" smtClean="0">
                <a:ea typeface="ＭＳ Ｐゴシック" pitchFamily="34" charset="-128"/>
                <a:cs typeface="Geneva" pitchFamily="-84" charset="0"/>
              </a:rPr>
              <a:t>Bara ordförande måste utses enligt lagen men praktiskt att ha olika ansvarsområden och därför utses sekreterare och kassör ev fler ansvarsområden</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Adjungerad en sakkunnig person kan bjudas in till ett möte . Personen har då yttranderätt och förslagsrätt men inte rösträtt. Personen har inte samma lojalitetsskyldighet och tystnadsplikt</a:t>
            </a:r>
          </a:p>
          <a:p>
            <a:pPr eaLnBrk="1" hangingPunct="1">
              <a:spcBef>
                <a:spcPct val="0"/>
              </a:spcBef>
            </a:pPr>
            <a:endParaRPr lang="sv-SE" smtClean="0">
              <a:ea typeface="ＭＳ Ｐゴシック" pitchFamily="34" charset="-128"/>
              <a:cs typeface="Geneva" pitchFamily="-84" charset="0"/>
            </a:endParaRPr>
          </a:p>
        </p:txBody>
      </p:sp>
      <p:sp>
        <p:nvSpPr>
          <p:cNvPr id="103427" name="Slide Number Placeholder 3"/>
          <p:cNvSpPr>
            <a:spLocks noGrp="1"/>
          </p:cNvSpPr>
          <p:nvPr>
            <p:ph type="sldNum" sz="quarter" idx="5"/>
          </p:nvPr>
        </p:nvSpPr>
        <p:spPr bwMode="auto">
          <a:noFill/>
          <a:ln>
            <a:miter lim="800000"/>
            <a:headEnd/>
            <a:tailEnd/>
          </a:ln>
        </p:spPr>
        <p:txBody>
          <a:bodyPr/>
          <a:lstStyle/>
          <a:p>
            <a:fld id="{80FD5798-9F2A-480D-A5A0-1507B3B92BA7}" type="slidenum">
              <a:rPr lang="sv-SE"/>
              <a:pPr/>
              <a:t>3</a:t>
            </a:fld>
            <a:endParaRPr lang="sv-SE"/>
          </a:p>
        </p:txBody>
      </p:sp>
    </p:spTree>
    <p:extLst>
      <p:ext uri="{BB962C8B-B14F-4D97-AF65-F5344CB8AC3E}">
        <p14:creationId xmlns:p14="http://schemas.microsoft.com/office/powerpoint/2010/main" val="3601094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4" name="Notes Placeholder 2"/>
          <p:cNvSpPr>
            <a:spLocks noGrp="1"/>
          </p:cNvSpPr>
          <p:nvPr>
            <p:ph type="body" idx="1"/>
          </p:nvPr>
        </p:nvSpPr>
        <p:spPr bwMode="auto">
          <a:noFill/>
        </p:spPr>
        <p:txBody>
          <a:bodyPr/>
          <a:lstStyle/>
          <a:p>
            <a:r>
              <a:rPr lang="sv-SE" smtClean="0">
                <a:ea typeface="ＭＳ Ｐゴシック" pitchFamily="34" charset="-128"/>
                <a:cs typeface="Geneva" pitchFamily="-84" charset="0"/>
              </a:rPr>
              <a:t>Poängtera att bara för att man har ansvar betyder det inte att man utför. Tvärtom är det viktigt att </a:t>
            </a:r>
            <a:r>
              <a:rPr lang="sv-SE" b="1" u="sng" smtClean="0">
                <a:ea typeface="ＭＳ Ｐゴシック" pitchFamily="34" charset="-128"/>
                <a:cs typeface="Geneva" pitchFamily="-84" charset="0"/>
              </a:rPr>
              <a:t>fördela </a:t>
            </a:r>
            <a:r>
              <a:rPr lang="sv-SE" smtClean="0">
                <a:ea typeface="ＭＳ Ｐゴシック" pitchFamily="34" charset="-128"/>
                <a:cs typeface="Geneva" pitchFamily="-84" charset="0"/>
              </a:rPr>
              <a:t>uppgifter inom styrelsen för att </a:t>
            </a:r>
            <a:r>
              <a:rPr lang="sv-SE" b="1" u="sng" smtClean="0">
                <a:ea typeface="ＭＳ Ｐゴシック" pitchFamily="34" charset="-128"/>
                <a:cs typeface="Geneva" pitchFamily="-84" charset="0"/>
              </a:rPr>
              <a:t>skapa</a:t>
            </a:r>
            <a:r>
              <a:rPr lang="sv-SE" u="sng" smtClean="0">
                <a:ea typeface="ＭＳ Ｐゴシック" pitchFamily="34" charset="-128"/>
                <a:cs typeface="Geneva" pitchFamily="-84" charset="0"/>
              </a:rPr>
              <a:t> </a:t>
            </a:r>
            <a:r>
              <a:rPr lang="sv-SE" smtClean="0">
                <a:ea typeface="ＭＳ Ｐゴシック" pitchFamily="34" charset="-128"/>
                <a:cs typeface="Geneva" pitchFamily="-84" charset="0"/>
              </a:rPr>
              <a:t>engagemang och delaktighet. </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Vice ordföranden ska träda in i ordförandens roll om denne har förhinder, och därför är det bra om ordf och v. ordf kan arbeta parallellt så mycket som möjligt. Om ordförande plötsligt blir sjuk ska det vara enkelt för vice ordförande att ta vid. Vice ordförande är inget man måste ha, titta i era stadgar om ni beslutat något speciellt kring det.</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Ordförande har </a:t>
            </a:r>
            <a:r>
              <a:rPr lang="sv-SE" b="1" smtClean="0">
                <a:ea typeface="ＭＳ Ｐゴシック" pitchFamily="34" charset="-128"/>
                <a:cs typeface="Geneva" pitchFamily="-84" charset="0"/>
              </a:rPr>
              <a:t>lagstadgad plikt </a:t>
            </a:r>
            <a:r>
              <a:rPr lang="sv-SE" smtClean="0">
                <a:ea typeface="ＭＳ Ｐゴシック" pitchFamily="34" charset="-128"/>
                <a:cs typeface="Geneva" pitchFamily="-84" charset="0"/>
              </a:rPr>
              <a:t>att kalla till möte om styrelseledamot eller VD så begär. Man kan dömas till fängelse eller böter om man struntar i det</a:t>
            </a:r>
          </a:p>
        </p:txBody>
      </p:sp>
      <p:sp>
        <p:nvSpPr>
          <p:cNvPr id="105475" name="Slide Number Placeholder 3"/>
          <p:cNvSpPr>
            <a:spLocks noGrp="1"/>
          </p:cNvSpPr>
          <p:nvPr>
            <p:ph type="sldNum" sz="quarter" idx="5"/>
          </p:nvPr>
        </p:nvSpPr>
        <p:spPr bwMode="auto">
          <a:noFill/>
          <a:ln>
            <a:miter lim="800000"/>
            <a:headEnd/>
            <a:tailEnd/>
          </a:ln>
        </p:spPr>
        <p:txBody>
          <a:bodyPr/>
          <a:lstStyle/>
          <a:p>
            <a:fld id="{0AA1CB7E-1369-4C2A-B57F-2E23B06277EE}" type="slidenum">
              <a:rPr lang="sv-SE"/>
              <a:pPr/>
              <a:t>4</a:t>
            </a:fld>
            <a:endParaRPr lang="sv-SE"/>
          </a:p>
        </p:txBody>
      </p:sp>
    </p:spTree>
    <p:extLst>
      <p:ext uri="{BB962C8B-B14F-4D97-AF65-F5344CB8AC3E}">
        <p14:creationId xmlns:p14="http://schemas.microsoft.com/office/powerpoint/2010/main" val="29108669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2" name="Notes Placeholder 2"/>
          <p:cNvSpPr>
            <a:spLocks noGrp="1"/>
          </p:cNvSpPr>
          <p:nvPr>
            <p:ph type="body" idx="1"/>
          </p:nvPr>
        </p:nvSpPr>
        <p:spPr bwMode="auto">
          <a:noFill/>
        </p:spPr>
        <p:txBody>
          <a:bodyPr/>
          <a:lstStyle/>
          <a:p>
            <a:r>
              <a:rPr lang="sv-SE" smtClean="0">
                <a:ea typeface="ＭＳ Ｐゴシック" pitchFamily="34" charset="-128"/>
                <a:cs typeface="Geneva" pitchFamily="-84" charset="0"/>
              </a:rPr>
              <a:t>Kan vara en tjänsteman e.d. som sköter protokollen. Alternativt roterar man sekreterarrollen på styrelsemötena, och då får man se till att handlingar förvaras i gemensam lokal samt att någon annan har huvudansvar för verksamhetsberättelsen.</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Även om sekreteraren har ansvar för att föra protokoll är det </a:t>
            </a:r>
            <a:r>
              <a:rPr lang="sv-SE" u="sng" smtClean="0">
                <a:ea typeface="ＭＳ Ｐゴシック" pitchFamily="34" charset="-128"/>
                <a:cs typeface="Geneva" pitchFamily="-84" charset="0"/>
              </a:rPr>
              <a:t>hela styrelsens slutgiltiga ansvar att protokollen finns</a:t>
            </a:r>
            <a:r>
              <a:rPr lang="sv-SE" smtClean="0">
                <a:ea typeface="ＭＳ Ｐゴシック" pitchFamily="34" charset="-128"/>
                <a:cs typeface="Geneva" pitchFamily="-84" charset="0"/>
              </a:rPr>
              <a:t> och är korrekta. Om justerade protokoll vid upprepade tillfällen saknas vid nästkommande styrelsemöte är det viktigt att styrelsens ledamöter ser till att gemensamt skapa rutiner.</a:t>
            </a:r>
          </a:p>
          <a:p>
            <a:pPr eaLnBrk="1" hangingPunct="1">
              <a:spcBef>
                <a:spcPct val="0"/>
              </a:spcBef>
            </a:pPr>
            <a:endParaRPr lang="sv-SE" smtClean="0">
              <a:ea typeface="ＭＳ Ｐゴシック" pitchFamily="34" charset="-128"/>
              <a:cs typeface="Geneva" pitchFamily="-84" charset="0"/>
            </a:endParaRPr>
          </a:p>
        </p:txBody>
      </p:sp>
      <p:sp>
        <p:nvSpPr>
          <p:cNvPr id="107523" name="Slide Number Placeholder 3"/>
          <p:cNvSpPr>
            <a:spLocks noGrp="1"/>
          </p:cNvSpPr>
          <p:nvPr>
            <p:ph type="sldNum" sz="quarter" idx="5"/>
          </p:nvPr>
        </p:nvSpPr>
        <p:spPr bwMode="auto">
          <a:noFill/>
          <a:ln>
            <a:miter lim="800000"/>
            <a:headEnd/>
            <a:tailEnd/>
          </a:ln>
        </p:spPr>
        <p:txBody>
          <a:bodyPr/>
          <a:lstStyle/>
          <a:p>
            <a:fld id="{13CD8F79-D260-4913-B3E2-59CEBBDD3A7C}" type="slidenum">
              <a:rPr lang="sv-SE"/>
              <a:pPr/>
              <a:t>5</a:t>
            </a:fld>
            <a:endParaRPr lang="sv-SE"/>
          </a:p>
        </p:txBody>
      </p:sp>
    </p:spTree>
    <p:extLst>
      <p:ext uri="{BB962C8B-B14F-4D97-AF65-F5344CB8AC3E}">
        <p14:creationId xmlns:p14="http://schemas.microsoft.com/office/powerpoint/2010/main" val="1332870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0" name="Notes Placeholder 2"/>
          <p:cNvSpPr>
            <a:spLocks noGrp="1"/>
          </p:cNvSpPr>
          <p:nvPr>
            <p:ph type="body" idx="1"/>
          </p:nvPr>
        </p:nvSpPr>
        <p:spPr bwMode="auto">
          <a:noFill/>
        </p:spPr>
        <p:txBody>
          <a:bodyPr/>
          <a:lstStyle/>
          <a:p>
            <a:r>
              <a:rPr lang="sv-SE" smtClean="0">
                <a:ea typeface="ＭＳ Ｐゴシック" pitchFamily="34" charset="-128"/>
                <a:cs typeface="Geneva" pitchFamily="-84" charset="0"/>
              </a:rPr>
              <a:t>Bokföring – se till att verifikationer finns för alla in- och utbetalningar</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Det är dock viktigt att komma ihåg att </a:t>
            </a:r>
            <a:r>
              <a:rPr lang="sv-SE" u="sng" smtClean="0">
                <a:ea typeface="ＭＳ Ｐゴシック" pitchFamily="34" charset="-128"/>
                <a:cs typeface="Geneva" pitchFamily="-84" charset="0"/>
              </a:rPr>
              <a:t>hela styrelsen är ansvarig för föreningens ekonomi</a:t>
            </a:r>
            <a:r>
              <a:rPr lang="sv-SE" smtClean="0">
                <a:ea typeface="ＭＳ Ｐゴシック" pitchFamily="34" charset="-128"/>
                <a:cs typeface="Geneva" pitchFamily="-84" charset="0"/>
              </a:rPr>
              <a:t>. Kassören ska löpande se till att övriga styrelsen blir insatt i ekonomin. Övriga styrelseledamöter kan dock inte försvara sig med att </a:t>
            </a:r>
            <a:r>
              <a:rPr lang="ja-JP" altLang="sv-SE" smtClean="0">
                <a:ea typeface="ＭＳ Ｐゴシック" pitchFamily="34" charset="-128"/>
                <a:cs typeface="Geneva" pitchFamily="-84" charset="0"/>
              </a:rPr>
              <a:t>”</a:t>
            </a:r>
            <a:r>
              <a:rPr lang="sv-SE" altLang="ja-JP" smtClean="0">
                <a:ea typeface="ＭＳ Ｐゴシック" pitchFamily="34" charset="-128"/>
                <a:cs typeface="Geneva" pitchFamily="-84" charset="0"/>
              </a:rPr>
              <a:t>vi fick ingen information</a:t>
            </a:r>
            <a:r>
              <a:rPr lang="ja-JP" altLang="sv-SE" smtClean="0">
                <a:ea typeface="ＭＳ Ｐゴシック" pitchFamily="34" charset="-128"/>
                <a:cs typeface="Geneva" pitchFamily="-84" charset="0"/>
              </a:rPr>
              <a:t>”</a:t>
            </a:r>
            <a:r>
              <a:rPr lang="sv-SE" altLang="ja-JP" smtClean="0">
                <a:ea typeface="ＭＳ Ｐゴシック" pitchFamily="34" charset="-128"/>
                <a:cs typeface="Geneva" pitchFamily="-84" charset="0"/>
              </a:rPr>
              <a:t> om något gick fel. Det är varje ledamots ansvar att begära informationen.</a:t>
            </a:r>
          </a:p>
          <a:p>
            <a:r>
              <a:rPr lang="sv-SE" smtClean="0">
                <a:ea typeface="ＭＳ Ｐゴシック" pitchFamily="34" charset="-128"/>
                <a:cs typeface="Geneva" pitchFamily="-84" charset="0"/>
              </a:rPr>
              <a:t>Ej ha privatekonomiska probelm</a:t>
            </a:r>
          </a:p>
          <a:p>
            <a:r>
              <a:rPr lang="sv-SE" smtClean="0">
                <a:ea typeface="ＭＳ Ｐゴシック" pitchFamily="34" charset="-128"/>
                <a:cs typeface="Geneva" pitchFamily="-84" charset="0"/>
              </a:rPr>
              <a:t>Spara räkenskapshandlingar i 7 år (nytt 2010)</a:t>
            </a:r>
          </a:p>
          <a:p>
            <a:pPr eaLnBrk="1" hangingPunct="1">
              <a:spcBef>
                <a:spcPct val="0"/>
              </a:spcBef>
            </a:pPr>
            <a:endParaRPr lang="sv-SE" smtClean="0">
              <a:ea typeface="ＭＳ Ｐゴシック" pitchFamily="34" charset="-128"/>
              <a:cs typeface="Geneva" pitchFamily="-84" charset="0"/>
            </a:endParaRPr>
          </a:p>
        </p:txBody>
      </p:sp>
      <p:sp>
        <p:nvSpPr>
          <p:cNvPr id="109571" name="Slide Number Placeholder 3"/>
          <p:cNvSpPr>
            <a:spLocks noGrp="1"/>
          </p:cNvSpPr>
          <p:nvPr>
            <p:ph type="sldNum" sz="quarter" idx="5"/>
          </p:nvPr>
        </p:nvSpPr>
        <p:spPr bwMode="auto">
          <a:noFill/>
          <a:ln>
            <a:miter lim="800000"/>
            <a:headEnd/>
            <a:tailEnd/>
          </a:ln>
        </p:spPr>
        <p:txBody>
          <a:bodyPr/>
          <a:lstStyle/>
          <a:p>
            <a:fld id="{CF1C6B83-098F-405C-97CE-F3B45D850976}" type="slidenum">
              <a:rPr lang="sv-SE"/>
              <a:pPr/>
              <a:t>6</a:t>
            </a:fld>
            <a:endParaRPr lang="sv-SE"/>
          </a:p>
        </p:txBody>
      </p:sp>
    </p:spTree>
    <p:extLst>
      <p:ext uri="{BB962C8B-B14F-4D97-AF65-F5344CB8AC3E}">
        <p14:creationId xmlns:p14="http://schemas.microsoft.com/office/powerpoint/2010/main" val="13658505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2" name="Notes Placeholder 2"/>
          <p:cNvSpPr>
            <a:spLocks noGrp="1"/>
          </p:cNvSpPr>
          <p:nvPr>
            <p:ph type="body" idx="1"/>
          </p:nvPr>
        </p:nvSpPr>
        <p:spPr bwMode="auto">
          <a:noFill/>
        </p:spPr>
        <p:txBody>
          <a:bodyPr/>
          <a:lstStyle/>
          <a:p>
            <a:pPr eaLnBrk="1" hangingPunct="1">
              <a:spcBef>
                <a:spcPct val="0"/>
              </a:spcBef>
            </a:pPr>
            <a:r>
              <a:rPr lang="sv-SE" smtClean="0">
                <a:ea typeface="ＭＳ Ｐゴシック" pitchFamily="34" charset="-128"/>
                <a:cs typeface="Geneva" pitchFamily="-84" charset="0"/>
              </a:rPr>
              <a:t>Aktuell rapport vid varje möte</a:t>
            </a:r>
          </a:p>
        </p:txBody>
      </p:sp>
      <p:sp>
        <p:nvSpPr>
          <p:cNvPr id="128003" name="Slide Number Placeholder 3"/>
          <p:cNvSpPr>
            <a:spLocks noGrp="1"/>
          </p:cNvSpPr>
          <p:nvPr>
            <p:ph type="sldNum" sz="quarter" idx="5"/>
          </p:nvPr>
        </p:nvSpPr>
        <p:spPr bwMode="auto">
          <a:noFill/>
          <a:ln>
            <a:miter lim="800000"/>
            <a:headEnd/>
            <a:tailEnd/>
          </a:ln>
        </p:spPr>
        <p:txBody>
          <a:bodyPr/>
          <a:lstStyle/>
          <a:p>
            <a:fld id="{BF8475AC-7E7E-4FF1-A537-4C2F1AF44F10}" type="slidenum">
              <a:rPr lang="sv-SE"/>
              <a:pPr/>
              <a:t>7</a:t>
            </a:fld>
            <a:endParaRPr lang="sv-SE"/>
          </a:p>
        </p:txBody>
      </p:sp>
    </p:spTree>
    <p:extLst>
      <p:ext uri="{BB962C8B-B14F-4D97-AF65-F5344CB8AC3E}">
        <p14:creationId xmlns:p14="http://schemas.microsoft.com/office/powerpoint/2010/main" val="310887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Slide Image Placeholder 1"/>
          <p:cNvSpPr>
            <a:spLocks noGrp="1" noRot="1" noChangeAspect="1" noTextEdit="1"/>
          </p:cNvSpPr>
          <p:nvPr>
            <p:ph type="sldImg"/>
          </p:nvPr>
        </p:nvSpPr>
        <p:spPr bwMode="auto">
          <a:noFill/>
          <a:ln>
            <a:solidFill>
              <a:srgbClr val="000000"/>
            </a:solidFill>
            <a:miter lim="800000"/>
            <a:headEnd/>
            <a:tailEnd/>
          </a:ln>
        </p:spPr>
      </p:sp>
      <p:sp>
        <p:nvSpPr>
          <p:cNvPr id="119810" name="Notes Placeholder 2"/>
          <p:cNvSpPr>
            <a:spLocks noGrp="1"/>
          </p:cNvSpPr>
          <p:nvPr>
            <p:ph type="body" idx="1"/>
          </p:nvPr>
        </p:nvSpPr>
        <p:spPr bwMode="auto">
          <a:noFill/>
        </p:spPr>
        <p:txBody>
          <a:bodyPr/>
          <a:lstStyle/>
          <a:p>
            <a:r>
              <a:rPr lang="sv-SE" smtClean="0">
                <a:ea typeface="ＭＳ Ｐゴシック" pitchFamily="34" charset="-128"/>
                <a:cs typeface="Geneva" pitchFamily="-84" charset="0"/>
              </a:rPr>
              <a:t>Dagordning och protokoll har man på alla möten</a:t>
            </a:r>
          </a:p>
          <a:p>
            <a:r>
              <a:rPr lang="sv-SE" smtClean="0">
                <a:ea typeface="ＭＳ Ｐゴシック" pitchFamily="34" charset="-128"/>
                <a:cs typeface="Geneva" pitchFamily="-84" charset="0"/>
              </a:rPr>
              <a:t>Dagordningen utgör underlag för protokollet</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Protokoll ska sparas för all framtid. Protokoll är inte offentliga</a:t>
            </a:r>
          </a:p>
          <a:p>
            <a:r>
              <a:rPr lang="sv-SE" smtClean="0">
                <a:ea typeface="ＭＳ Ｐゴシック" pitchFamily="34" charset="-128"/>
                <a:cs typeface="Geneva" pitchFamily="-84" charset="0"/>
              </a:rPr>
              <a:t>Minnesanteckningar , Beslutsprotokoll</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Denna dokumentation ansvarar styrelsen för</a:t>
            </a:r>
          </a:p>
          <a:p>
            <a:r>
              <a:rPr lang="sv-SE" smtClean="0">
                <a:ea typeface="ＭＳ Ｐゴシック" pitchFamily="34" charset="-128"/>
                <a:cs typeface="Geneva" pitchFamily="-84" charset="0"/>
              </a:rPr>
              <a:t>Budget</a:t>
            </a:r>
          </a:p>
          <a:p>
            <a:r>
              <a:rPr lang="sv-SE" smtClean="0">
                <a:ea typeface="ＭＳ Ｐゴシック" pitchFamily="34" charset="-128"/>
                <a:cs typeface="Geneva" pitchFamily="-84" charset="0"/>
              </a:rPr>
              <a:t>Verksamhetsplan</a:t>
            </a:r>
          </a:p>
          <a:p>
            <a:r>
              <a:rPr lang="sv-SE" smtClean="0">
                <a:ea typeface="ＭＳ Ｐゴシック" pitchFamily="34" charset="-128"/>
                <a:cs typeface="Geneva" pitchFamily="-84" charset="0"/>
              </a:rPr>
              <a:t>Organisationsplan</a:t>
            </a:r>
          </a:p>
          <a:p>
            <a:endParaRPr lang="sv-SE" smtClean="0">
              <a:ea typeface="ＭＳ Ｐゴシック" pitchFamily="34" charset="-128"/>
              <a:cs typeface="Geneva" pitchFamily="-84" charset="0"/>
            </a:endParaRPr>
          </a:p>
          <a:p>
            <a:r>
              <a:rPr lang="sv-SE" smtClean="0">
                <a:ea typeface="ＭＳ Ｐゴシック" pitchFamily="34" charset="-128"/>
                <a:cs typeface="Geneva" pitchFamily="-84" charset="0"/>
              </a:rPr>
              <a:t>Denna dokumentation har man på Föreningsstämman</a:t>
            </a:r>
          </a:p>
          <a:p>
            <a:r>
              <a:rPr lang="sv-SE" smtClean="0">
                <a:ea typeface="ＭＳ Ｐゴシック" pitchFamily="34" charset="-128"/>
                <a:cs typeface="Geneva" pitchFamily="-84" charset="0"/>
              </a:rPr>
              <a:t>Verksamhetsberättelse</a:t>
            </a:r>
          </a:p>
          <a:p>
            <a:r>
              <a:rPr lang="sv-SE" smtClean="0">
                <a:ea typeface="ＭＳ Ｐゴシック" pitchFamily="34" charset="-128"/>
                <a:cs typeface="Geneva" pitchFamily="-84" charset="0"/>
              </a:rPr>
              <a:t>Revisionsberättelse </a:t>
            </a:r>
          </a:p>
          <a:p>
            <a:pPr eaLnBrk="1" hangingPunct="1">
              <a:spcBef>
                <a:spcPct val="0"/>
              </a:spcBef>
            </a:pPr>
            <a:endParaRPr lang="sv-SE" smtClean="0">
              <a:ea typeface="ＭＳ Ｐゴシック" pitchFamily="34" charset="-128"/>
              <a:cs typeface="Geneva" pitchFamily="-84" charset="0"/>
            </a:endParaRPr>
          </a:p>
        </p:txBody>
      </p:sp>
      <p:sp>
        <p:nvSpPr>
          <p:cNvPr id="119811" name="Slide Number Placeholder 3"/>
          <p:cNvSpPr>
            <a:spLocks noGrp="1"/>
          </p:cNvSpPr>
          <p:nvPr>
            <p:ph type="sldNum" sz="quarter" idx="5"/>
          </p:nvPr>
        </p:nvSpPr>
        <p:spPr bwMode="auto">
          <a:noFill/>
          <a:ln>
            <a:miter lim="800000"/>
            <a:headEnd/>
            <a:tailEnd/>
          </a:ln>
        </p:spPr>
        <p:txBody>
          <a:bodyPr/>
          <a:lstStyle/>
          <a:p>
            <a:fld id="{CB94BBA4-4B5A-4AD6-B3F9-56C29C05AE06}" type="slidenum">
              <a:rPr lang="sv-SE"/>
              <a:pPr/>
              <a:t>8</a:t>
            </a:fld>
            <a:endParaRPr lang="sv-SE"/>
          </a:p>
        </p:txBody>
      </p:sp>
    </p:spTree>
    <p:extLst>
      <p:ext uri="{BB962C8B-B14F-4D97-AF65-F5344CB8AC3E}">
        <p14:creationId xmlns:p14="http://schemas.microsoft.com/office/powerpoint/2010/main" val="17774046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Slide Image Placeholder 1"/>
          <p:cNvSpPr>
            <a:spLocks noGrp="1" noRot="1" noChangeAspect="1" noTextEdit="1"/>
          </p:cNvSpPr>
          <p:nvPr>
            <p:ph type="sldImg"/>
          </p:nvPr>
        </p:nvSpPr>
        <p:spPr bwMode="auto">
          <a:noFill/>
          <a:ln>
            <a:solidFill>
              <a:srgbClr val="000000"/>
            </a:solidFill>
            <a:miter lim="800000"/>
            <a:headEnd/>
            <a:tailEnd/>
          </a:ln>
        </p:spPr>
      </p:sp>
      <p:sp>
        <p:nvSpPr>
          <p:cNvPr id="121858" name="Notes Placeholder 2"/>
          <p:cNvSpPr>
            <a:spLocks noGrp="1"/>
          </p:cNvSpPr>
          <p:nvPr>
            <p:ph type="body" idx="1"/>
          </p:nvPr>
        </p:nvSpPr>
        <p:spPr bwMode="auto">
          <a:noFill/>
        </p:spPr>
        <p:txBody>
          <a:bodyPr/>
          <a:lstStyle/>
          <a:p>
            <a:pPr eaLnBrk="1" hangingPunct="1">
              <a:spcBef>
                <a:spcPct val="0"/>
              </a:spcBef>
            </a:pPr>
            <a:r>
              <a:rPr lang="sv-SE" altLang="sv-SE" smtClean="0">
                <a:ea typeface="ＭＳ Ｐゴシック" pitchFamily="34" charset="-128"/>
                <a:cs typeface="Geneva" pitchFamily="-84" charset="0"/>
              </a:rPr>
              <a:t>”</a:t>
            </a:r>
            <a:r>
              <a:rPr lang="sv-SE" smtClean="0">
                <a:ea typeface="ＭＳ Ｐゴシック" pitchFamily="34" charset="-128"/>
                <a:cs typeface="Geneva" pitchFamily="-84" charset="0"/>
              </a:rPr>
              <a:t>Standardisera</a:t>
            </a:r>
            <a:r>
              <a:rPr lang="sv-SE" altLang="sv-SE" smtClean="0">
                <a:ea typeface="ＭＳ Ｐゴシック" pitchFamily="34" charset="-128"/>
                <a:cs typeface="Geneva" pitchFamily="-84" charset="0"/>
              </a:rPr>
              <a:t>”</a:t>
            </a:r>
            <a:r>
              <a:rPr lang="sv-SE" smtClean="0">
                <a:ea typeface="ＭＳ Ｐゴシック" pitchFamily="34" charset="-128"/>
                <a:cs typeface="Geneva" pitchFamily="-84" charset="0"/>
              </a:rPr>
              <a:t> en dagordning</a:t>
            </a:r>
          </a:p>
        </p:txBody>
      </p:sp>
      <p:sp>
        <p:nvSpPr>
          <p:cNvPr id="121859" name="Slide Number Placeholder 3"/>
          <p:cNvSpPr>
            <a:spLocks noGrp="1"/>
          </p:cNvSpPr>
          <p:nvPr>
            <p:ph type="sldNum" sz="quarter" idx="5"/>
          </p:nvPr>
        </p:nvSpPr>
        <p:spPr bwMode="auto">
          <a:noFill/>
          <a:ln>
            <a:miter lim="800000"/>
            <a:headEnd/>
            <a:tailEnd/>
          </a:ln>
        </p:spPr>
        <p:txBody>
          <a:bodyPr/>
          <a:lstStyle/>
          <a:p>
            <a:fld id="{2BA3B47A-1DFE-4266-971C-96800542F656}" type="slidenum">
              <a:rPr lang="sv-SE"/>
              <a:pPr/>
              <a:t>9</a:t>
            </a:fld>
            <a:endParaRPr lang="sv-SE"/>
          </a:p>
        </p:txBody>
      </p:sp>
    </p:spTree>
    <p:extLst>
      <p:ext uri="{BB962C8B-B14F-4D97-AF65-F5344CB8AC3E}">
        <p14:creationId xmlns:p14="http://schemas.microsoft.com/office/powerpoint/2010/main" val="2541914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Slide Image Placeholder 1"/>
          <p:cNvSpPr>
            <a:spLocks noGrp="1" noRot="1" noChangeAspect="1" noTextEdit="1"/>
          </p:cNvSpPr>
          <p:nvPr>
            <p:ph type="sldImg"/>
          </p:nvPr>
        </p:nvSpPr>
        <p:spPr bwMode="auto">
          <a:noFill/>
          <a:ln>
            <a:solidFill>
              <a:srgbClr val="000000"/>
            </a:solidFill>
            <a:miter lim="800000"/>
            <a:headEnd/>
            <a:tailEnd/>
          </a:ln>
        </p:spPr>
      </p:sp>
      <p:sp>
        <p:nvSpPr>
          <p:cNvPr id="123906" name="Notes Placeholder 2"/>
          <p:cNvSpPr>
            <a:spLocks noGrp="1"/>
          </p:cNvSpPr>
          <p:nvPr>
            <p:ph type="body" idx="1"/>
          </p:nvPr>
        </p:nvSpPr>
        <p:spPr bwMode="auto">
          <a:noFill/>
        </p:spPr>
        <p:txBody>
          <a:bodyPr>
            <a:normAutofit lnSpcReduction="10000"/>
          </a:bodyPr>
          <a:lstStyle/>
          <a:p>
            <a:pPr eaLnBrk="1" hangingPunct="1"/>
            <a:r>
              <a:rPr lang="sv-SE" smtClean="0">
                <a:ea typeface="ＭＳ Ｐゴシック" pitchFamily="34" charset="-128"/>
                <a:cs typeface="Geneva" pitchFamily="-84" charset="0"/>
              </a:rPr>
              <a:t>Protokoll förs vid varje sammanträde. Det är viktigt att man anger tid, plats och vilka som är närvarande i inledningen på protokollet. </a:t>
            </a:r>
            <a:r>
              <a:rPr lang="sv-SE" b="1" smtClean="0">
                <a:ea typeface="ＭＳ Ｐゴシック" pitchFamily="34" charset="-128"/>
                <a:cs typeface="Geneva" pitchFamily="-84" charset="0"/>
              </a:rPr>
              <a:t>Notera även ej närvarande.</a:t>
            </a:r>
          </a:p>
          <a:p>
            <a:pPr eaLnBrk="1" hangingPunct="1"/>
            <a:r>
              <a:rPr lang="sv-SE" smtClean="0">
                <a:ea typeface="ＭＳ Ｐゴシック" pitchFamily="34" charset="-128"/>
                <a:cs typeface="Geneva" pitchFamily="-84" charset="0"/>
              </a:rPr>
              <a:t>Det är formellt sätt så att </a:t>
            </a:r>
            <a:r>
              <a:rPr lang="sv-SE" b="1" smtClean="0">
                <a:ea typeface="ＭＳ Ｐゴシック" pitchFamily="34" charset="-128"/>
                <a:cs typeface="Geneva" pitchFamily="-84" charset="0"/>
              </a:rPr>
              <a:t>ordföranden är ytterst ansvarig för protokollet</a:t>
            </a:r>
            <a:r>
              <a:rPr lang="sv-SE" smtClean="0">
                <a:ea typeface="ＭＳ Ｐゴシック" pitchFamily="34" charset="-128"/>
                <a:cs typeface="Geneva" pitchFamily="-84" charset="0"/>
              </a:rPr>
              <a:t>.  Ordföranden utser en sekreterare och därför behöver ingen sekreterare väljas på mötet utan enbart anmälas</a:t>
            </a:r>
            <a:r>
              <a:rPr lang="sv-SE" b="1" smtClean="0">
                <a:ea typeface="ＭＳ Ｐゴシック" pitchFamily="34" charset="-128"/>
                <a:cs typeface="Geneva" pitchFamily="-84" charset="0"/>
              </a:rPr>
              <a:t>. </a:t>
            </a:r>
            <a:r>
              <a:rPr lang="sv-SE" b="1" i="1" smtClean="0">
                <a:solidFill>
                  <a:srgbClr val="FF0000"/>
                </a:solidFill>
                <a:ea typeface="ＭＳ Ｐゴシック" pitchFamily="34" charset="-128"/>
                <a:cs typeface="Geneva" pitchFamily="-84" charset="0"/>
              </a:rPr>
              <a:t>(Gäller bara stämman) </a:t>
            </a:r>
          </a:p>
          <a:p>
            <a:pPr eaLnBrk="1" hangingPunct="1"/>
            <a:r>
              <a:rPr lang="sv-SE" b="1" smtClean="0">
                <a:ea typeface="ＭＳ Ｐゴシック" pitchFamily="34" charset="-128"/>
                <a:cs typeface="Geneva" pitchFamily="-84" charset="0"/>
              </a:rPr>
              <a:t>Ordföranden blir även ansvarig för tolkningen av resultatet av mötet </a:t>
            </a:r>
            <a:r>
              <a:rPr lang="sv-SE" smtClean="0">
                <a:ea typeface="ＭＳ Ｐゴシック" pitchFamily="34" charset="-128"/>
                <a:cs typeface="Geneva" pitchFamily="-84" charset="0"/>
              </a:rPr>
              <a:t>det är därför extra viktigt att som ordförande vara </a:t>
            </a:r>
            <a:r>
              <a:rPr lang="sv-SE" b="1" smtClean="0">
                <a:ea typeface="ＭＳ Ｐゴシック" pitchFamily="34" charset="-128"/>
                <a:cs typeface="Geneva" pitchFamily="-84" charset="0"/>
              </a:rPr>
              <a:t>lyhörd inför gruppens åsikt</a:t>
            </a:r>
            <a:r>
              <a:rPr lang="sv-SE" smtClean="0">
                <a:ea typeface="ＭＳ Ｐゴシック" pitchFamily="34" charset="-128"/>
                <a:cs typeface="Geneva" pitchFamily="-84" charset="0"/>
              </a:rPr>
              <a:t>. </a:t>
            </a:r>
          </a:p>
          <a:p>
            <a:pPr eaLnBrk="1" hangingPunct="1"/>
            <a:endParaRPr lang="sv-SE" smtClean="0">
              <a:ea typeface="ＭＳ Ｐゴシック" pitchFamily="34" charset="-128"/>
              <a:cs typeface="Geneva" pitchFamily="-84" charset="0"/>
            </a:endParaRPr>
          </a:p>
          <a:p>
            <a:pPr eaLnBrk="1" hangingPunct="1"/>
            <a:r>
              <a:rPr lang="sv-SE" b="1" smtClean="0">
                <a:ea typeface="ＭＳ Ｐゴシック" pitchFamily="34" charset="-128"/>
                <a:cs typeface="Geneva" pitchFamily="-84" charset="0"/>
              </a:rPr>
              <a:t>Diskussionsprotokoll: </a:t>
            </a:r>
            <a:r>
              <a:rPr lang="sv-SE" smtClean="0">
                <a:ea typeface="ＭＳ Ｐゴシック" pitchFamily="34" charset="-128"/>
                <a:cs typeface="Geneva" pitchFamily="-84" charset="0"/>
              </a:rPr>
              <a:t>Om det är ett möte där man inte fattar några beslut är kraven på protokollet inte lika stora. Man behöver inte nödvändigtvis välja en justerare utan skriver enbart ner vad som diskuterades så att t.ex. icke närvarande också skulle kunna ta del av diskussionen.</a:t>
            </a:r>
          </a:p>
          <a:p>
            <a:pPr eaLnBrk="1" hangingPunct="1"/>
            <a:r>
              <a:rPr lang="sv-SE" b="1" smtClean="0">
                <a:ea typeface="ＭＳ Ｐゴシック" pitchFamily="34" charset="-128"/>
                <a:cs typeface="Geneva" pitchFamily="-84" charset="0"/>
              </a:rPr>
              <a:t>Bilagor:</a:t>
            </a:r>
            <a:r>
              <a:rPr lang="sv-SE" smtClean="0">
                <a:ea typeface="ＭＳ Ｐゴシック" pitchFamily="34" charset="-128"/>
                <a:cs typeface="Geneva" pitchFamily="-84" charset="0"/>
              </a:rPr>
              <a:t> till protokollet ska anges i protokollet under den paragrafen samt justeras med signatur. </a:t>
            </a:r>
          </a:p>
          <a:p>
            <a:pPr eaLnBrk="1" hangingPunct="1"/>
            <a:r>
              <a:rPr lang="sv-SE" smtClean="0">
                <a:ea typeface="ＭＳ Ｐゴシック" pitchFamily="34" charset="-128"/>
                <a:cs typeface="Geneva" pitchFamily="-84" charset="0"/>
              </a:rPr>
              <a:t>Protokoll skalla sparas för all framtid och årsredovisning skall </a:t>
            </a:r>
            <a:r>
              <a:rPr lang="sv-SE" b="1" smtClean="0">
                <a:ea typeface="ＭＳ Ｐゴシック" pitchFamily="34" charset="-128"/>
                <a:cs typeface="Geneva" pitchFamily="-84" charset="0"/>
              </a:rPr>
              <a:t>arkiveras i 7 år </a:t>
            </a:r>
            <a:r>
              <a:rPr lang="sv-SE" smtClean="0">
                <a:ea typeface="ＭＳ Ｐゴシック" pitchFamily="34" charset="-128"/>
                <a:cs typeface="Geneva" pitchFamily="-84" charset="0"/>
              </a:rPr>
              <a:t>(bra att använda arkivpapper). </a:t>
            </a:r>
          </a:p>
          <a:p>
            <a:pPr eaLnBrk="1" hangingPunct="1"/>
            <a:r>
              <a:rPr lang="sv-SE" smtClean="0">
                <a:ea typeface="ＭＳ Ｐゴシック" pitchFamily="34" charset="-128"/>
                <a:cs typeface="Geneva" pitchFamily="-84" charset="0"/>
              </a:rPr>
              <a:t>Protokollen är </a:t>
            </a:r>
            <a:r>
              <a:rPr lang="sv-SE" b="1" smtClean="0">
                <a:ea typeface="ＭＳ Ｐゴシック" pitchFamily="34" charset="-128"/>
                <a:cs typeface="Geneva" pitchFamily="-84" charset="0"/>
              </a:rPr>
              <a:t>inte offentliga </a:t>
            </a:r>
            <a:r>
              <a:rPr lang="sv-SE" smtClean="0">
                <a:ea typeface="ＭＳ Ｐゴシック" pitchFamily="34" charset="-128"/>
                <a:cs typeface="Geneva" pitchFamily="-84" charset="0"/>
              </a:rPr>
              <a:t>med automatik. Ni kan ha fattat beslut om personalfrågor och annat som inte bör spridas utanför styrelsen. </a:t>
            </a:r>
            <a:r>
              <a:rPr lang="sv-SE" smtClean="0">
                <a:solidFill>
                  <a:srgbClr val="FF0000"/>
                </a:solidFill>
                <a:ea typeface="ＭＳ Ｐゴシック" pitchFamily="34" charset="-128"/>
                <a:cs typeface="Geneva" pitchFamily="-84" charset="0"/>
              </a:rPr>
              <a:t>Det är dock vanligt att man låter protokollen vara offentliga och tar bort det som inte bör spridas. </a:t>
            </a:r>
          </a:p>
          <a:p>
            <a:pPr eaLnBrk="1" hangingPunct="1"/>
            <a:r>
              <a:rPr lang="sv-SE" b="1" smtClean="0">
                <a:ea typeface="ＭＳ Ｐゴシック" pitchFamily="34" charset="-128"/>
                <a:cs typeface="Geneva" pitchFamily="-84" charset="0"/>
              </a:rPr>
              <a:t>Övriga frågor </a:t>
            </a:r>
            <a:r>
              <a:rPr lang="sv-SE" smtClean="0">
                <a:ea typeface="ＭＳ Ｐゴシック" pitchFamily="34" charset="-128"/>
                <a:cs typeface="Geneva" pitchFamily="-84" charset="0"/>
              </a:rPr>
              <a:t>är en bra punkt att ha på föredragnings listan men inte något man fattar beslut om.</a:t>
            </a:r>
          </a:p>
          <a:p>
            <a:pPr eaLnBrk="1" hangingPunct="1">
              <a:spcBef>
                <a:spcPct val="0"/>
              </a:spcBef>
            </a:pPr>
            <a:endParaRPr lang="sv-SE" smtClean="0">
              <a:ea typeface="ＭＳ Ｐゴシック" pitchFamily="34" charset="-128"/>
              <a:cs typeface="Geneva" pitchFamily="-84" charset="0"/>
            </a:endParaRPr>
          </a:p>
        </p:txBody>
      </p:sp>
      <p:sp>
        <p:nvSpPr>
          <p:cNvPr id="123907" name="Slide Number Placeholder 3"/>
          <p:cNvSpPr>
            <a:spLocks noGrp="1"/>
          </p:cNvSpPr>
          <p:nvPr>
            <p:ph type="sldNum" sz="quarter" idx="5"/>
          </p:nvPr>
        </p:nvSpPr>
        <p:spPr bwMode="auto">
          <a:noFill/>
          <a:ln>
            <a:miter lim="800000"/>
            <a:headEnd/>
            <a:tailEnd/>
          </a:ln>
        </p:spPr>
        <p:txBody>
          <a:bodyPr/>
          <a:lstStyle/>
          <a:p>
            <a:fld id="{CEDF4CCC-9E8B-4386-AC32-0F419CA3726A}" type="slidenum">
              <a:rPr lang="sv-SE"/>
              <a:pPr/>
              <a:t>10</a:t>
            </a:fld>
            <a:endParaRPr lang="sv-SE"/>
          </a:p>
        </p:txBody>
      </p:sp>
    </p:spTree>
    <p:extLst>
      <p:ext uri="{BB962C8B-B14F-4D97-AF65-F5344CB8AC3E}">
        <p14:creationId xmlns:p14="http://schemas.microsoft.com/office/powerpoint/2010/main" val="90933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v-SE" smtClean="0"/>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Click to edit Master subtitle style</a:t>
            </a:r>
            <a:endParaRPr lang="sv-SE"/>
          </a:p>
        </p:txBody>
      </p:sp>
      <p:sp>
        <p:nvSpPr>
          <p:cNvPr id="4" name="Date Placeholder 3"/>
          <p:cNvSpPr>
            <a:spLocks noGrp="1"/>
          </p:cNvSpPr>
          <p:nvPr>
            <p:ph type="dt" sz="half" idx="10"/>
          </p:nvPr>
        </p:nvSpPr>
        <p:spPr/>
        <p:txBody>
          <a:bodyPr/>
          <a:lstStyle>
            <a:lvl1pPr>
              <a:defRPr/>
            </a:lvl1pPr>
          </a:lstStyle>
          <a:p>
            <a:fld id="{C81B4041-7974-4692-9CA9-C785DE30336B}"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BE92C693-58E1-4427-8065-A051FDADB39F}" type="slidenum">
              <a:rPr lang="sv-SE"/>
              <a:pPr/>
              <a:t>‹Nr.›</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Date Placeholder 3"/>
          <p:cNvSpPr>
            <a:spLocks noGrp="1"/>
          </p:cNvSpPr>
          <p:nvPr>
            <p:ph type="dt" sz="half" idx="10"/>
          </p:nvPr>
        </p:nvSpPr>
        <p:spPr/>
        <p:txBody>
          <a:bodyPr/>
          <a:lstStyle>
            <a:lvl1pPr>
              <a:defRPr/>
            </a:lvl1pPr>
          </a:lstStyle>
          <a:p>
            <a:fld id="{1C350259-0D0B-4472-BB60-F259B666392D}"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E88F15FA-8697-4CF1-9621-D00CF7FDFC41}" type="slidenum">
              <a:rPr lang="sv-SE"/>
              <a:pPr/>
              <a:t>‹Nr.›</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v-SE" smtClean="0"/>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Date Placeholder 3"/>
          <p:cNvSpPr>
            <a:spLocks noGrp="1"/>
          </p:cNvSpPr>
          <p:nvPr>
            <p:ph type="dt" sz="half" idx="10"/>
          </p:nvPr>
        </p:nvSpPr>
        <p:spPr/>
        <p:txBody>
          <a:bodyPr/>
          <a:lstStyle>
            <a:lvl1pPr>
              <a:defRPr/>
            </a:lvl1pPr>
          </a:lstStyle>
          <a:p>
            <a:fld id="{CB4B7E79-A649-492A-B432-4AE3C62E2719}"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01F09BA0-1707-4A45-BD47-E5EEFA45F4E7}" type="slidenum">
              <a:rPr lang="sv-SE"/>
              <a:pPr/>
              <a:t>‹Nr.›</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sv-SE" smtClean="0"/>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Click to edit Master subtitle style</a:t>
            </a:r>
            <a:endParaRPr lang="sv-SE"/>
          </a:p>
        </p:txBody>
      </p:sp>
      <p:sp>
        <p:nvSpPr>
          <p:cNvPr id="4" name="Date Placeholder 3"/>
          <p:cNvSpPr>
            <a:spLocks noGrp="1"/>
          </p:cNvSpPr>
          <p:nvPr>
            <p:ph type="dt" sz="half" idx="10"/>
          </p:nvPr>
        </p:nvSpPr>
        <p:spPr/>
        <p:txBody>
          <a:bodyPr/>
          <a:lstStyle>
            <a:lvl1pPr>
              <a:defRPr/>
            </a:lvl1pPr>
          </a:lstStyle>
          <a:p>
            <a:fld id="{23B57362-8334-4605-A874-8268AAF0F7A9}"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1799F81F-BC63-4398-A578-3F21A896E14D}" type="slidenum">
              <a:rPr lang="sv-SE"/>
              <a:pPr/>
              <a:t>‹Nr.›</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Content Placeholder 2"/>
          <p:cNvSpPr>
            <a:spLocks noGrp="1"/>
          </p:cNvSpPr>
          <p:nvPr>
            <p:ph idx="1"/>
          </p:nvPr>
        </p:nvSpPr>
        <p:spPr/>
        <p:txBody>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Date Placeholder 3"/>
          <p:cNvSpPr>
            <a:spLocks noGrp="1"/>
          </p:cNvSpPr>
          <p:nvPr>
            <p:ph type="dt" sz="half" idx="10"/>
          </p:nvPr>
        </p:nvSpPr>
        <p:spPr/>
        <p:txBody>
          <a:bodyPr/>
          <a:lstStyle>
            <a:lvl1pPr>
              <a:defRPr/>
            </a:lvl1pPr>
          </a:lstStyle>
          <a:p>
            <a:fld id="{759013B9-A55A-415D-A5B5-6D6297D42C1D}"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DBAAAF3D-0DBD-4D7F-9839-7DDC072EE588}" type="slidenum">
              <a:rPr lang="sv-SE"/>
              <a:pPr/>
              <a:t>‹Nr.›</a:t>
            </a:fld>
            <a:endParaRPr lang="sv-S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smtClean="0"/>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Click to edit Master text styles</a:t>
            </a:r>
          </a:p>
        </p:txBody>
      </p:sp>
      <p:sp>
        <p:nvSpPr>
          <p:cNvPr id="4" name="Date Placeholder 3"/>
          <p:cNvSpPr>
            <a:spLocks noGrp="1"/>
          </p:cNvSpPr>
          <p:nvPr>
            <p:ph type="dt" sz="half" idx="10"/>
          </p:nvPr>
        </p:nvSpPr>
        <p:spPr/>
        <p:txBody>
          <a:bodyPr/>
          <a:lstStyle>
            <a:lvl1pPr>
              <a:defRPr/>
            </a:lvl1pPr>
          </a:lstStyle>
          <a:p>
            <a:fld id="{17CF9EDC-AC8A-4C88-BB7A-09515DEFE8FD}"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1CC4C32C-33C9-40FB-8AD0-34037FC0A171}" type="slidenum">
              <a:rPr lang="sv-SE"/>
              <a:pPr/>
              <a:t>‹Nr.›</a:t>
            </a:fld>
            <a:endParaRPr lang="sv-S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5" name="Date Placeholder 3"/>
          <p:cNvSpPr>
            <a:spLocks noGrp="1"/>
          </p:cNvSpPr>
          <p:nvPr>
            <p:ph type="dt" sz="half" idx="10"/>
          </p:nvPr>
        </p:nvSpPr>
        <p:spPr/>
        <p:txBody>
          <a:bodyPr/>
          <a:lstStyle>
            <a:lvl1pPr>
              <a:defRPr/>
            </a:lvl1pPr>
          </a:lstStyle>
          <a:p>
            <a:fld id="{0F27A9E9-D5E7-465D-92D5-6F8E46B9B277}" type="datetime1">
              <a:rPr lang="sv-SE"/>
              <a:pPr/>
              <a:t>2016-11-22</a:t>
            </a:fld>
            <a:endParaRPr lang="sv-SE"/>
          </a:p>
        </p:txBody>
      </p:sp>
      <p:sp>
        <p:nvSpPr>
          <p:cNvPr id="6" name="Footer Placeholder 4"/>
          <p:cNvSpPr>
            <a:spLocks noGrp="1"/>
          </p:cNvSpPr>
          <p:nvPr>
            <p:ph type="ftr" sz="quarter" idx="11"/>
          </p:nvPr>
        </p:nvSpPr>
        <p:spPr/>
        <p:txBody>
          <a:bodyPr/>
          <a:lstStyle>
            <a:lvl1pPr>
              <a:defRPr/>
            </a:lvl1pPr>
          </a:lstStyle>
          <a:p>
            <a:pPr>
              <a:defRPr/>
            </a:pPr>
            <a:endParaRPr lang="sv-SE"/>
          </a:p>
        </p:txBody>
      </p:sp>
      <p:sp>
        <p:nvSpPr>
          <p:cNvPr id="7" name="Slide Number Placeholder 5"/>
          <p:cNvSpPr>
            <a:spLocks noGrp="1"/>
          </p:cNvSpPr>
          <p:nvPr>
            <p:ph type="sldNum" sz="quarter" idx="12"/>
          </p:nvPr>
        </p:nvSpPr>
        <p:spPr/>
        <p:txBody>
          <a:bodyPr/>
          <a:lstStyle>
            <a:lvl1pPr>
              <a:defRPr/>
            </a:lvl1pPr>
          </a:lstStyle>
          <a:p>
            <a:fld id="{67AFDAC0-287F-4E15-9B7A-B04225A6A9F2}" type="slidenum">
              <a:rPr lang="sv-SE"/>
              <a:pPr/>
              <a:t>‹Nr.›</a:t>
            </a:fld>
            <a:endParaRPr lang="sv-S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smtClean="0"/>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7" name="Date Placeholder 3"/>
          <p:cNvSpPr>
            <a:spLocks noGrp="1"/>
          </p:cNvSpPr>
          <p:nvPr>
            <p:ph type="dt" sz="half" idx="10"/>
          </p:nvPr>
        </p:nvSpPr>
        <p:spPr/>
        <p:txBody>
          <a:bodyPr/>
          <a:lstStyle>
            <a:lvl1pPr>
              <a:defRPr/>
            </a:lvl1pPr>
          </a:lstStyle>
          <a:p>
            <a:fld id="{76FE125D-BF68-40B0-B189-F7F45F4F5F37}" type="datetime1">
              <a:rPr lang="sv-SE"/>
              <a:pPr/>
              <a:t>2016-11-22</a:t>
            </a:fld>
            <a:endParaRPr lang="sv-SE"/>
          </a:p>
        </p:txBody>
      </p:sp>
      <p:sp>
        <p:nvSpPr>
          <p:cNvPr id="8" name="Footer Placeholder 4"/>
          <p:cNvSpPr>
            <a:spLocks noGrp="1"/>
          </p:cNvSpPr>
          <p:nvPr>
            <p:ph type="ftr" sz="quarter" idx="11"/>
          </p:nvPr>
        </p:nvSpPr>
        <p:spPr/>
        <p:txBody>
          <a:bodyPr/>
          <a:lstStyle>
            <a:lvl1pPr>
              <a:defRPr/>
            </a:lvl1pPr>
          </a:lstStyle>
          <a:p>
            <a:pPr>
              <a:defRPr/>
            </a:pPr>
            <a:endParaRPr lang="sv-SE"/>
          </a:p>
        </p:txBody>
      </p:sp>
      <p:sp>
        <p:nvSpPr>
          <p:cNvPr id="9" name="Slide Number Placeholder 5"/>
          <p:cNvSpPr>
            <a:spLocks noGrp="1"/>
          </p:cNvSpPr>
          <p:nvPr>
            <p:ph type="sldNum" sz="quarter" idx="12"/>
          </p:nvPr>
        </p:nvSpPr>
        <p:spPr/>
        <p:txBody>
          <a:bodyPr/>
          <a:lstStyle>
            <a:lvl1pPr>
              <a:defRPr/>
            </a:lvl1pPr>
          </a:lstStyle>
          <a:p>
            <a:fld id="{D660142D-6157-4295-B62F-DF5FABD3D43F}" type="slidenum">
              <a:rPr lang="sv-SE"/>
              <a:pPr/>
              <a:t>‹Nr.›</a:t>
            </a:fld>
            <a:endParaRPr lang="sv-S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Date Placeholder 3"/>
          <p:cNvSpPr>
            <a:spLocks noGrp="1"/>
          </p:cNvSpPr>
          <p:nvPr>
            <p:ph type="dt" sz="half" idx="10"/>
          </p:nvPr>
        </p:nvSpPr>
        <p:spPr/>
        <p:txBody>
          <a:bodyPr/>
          <a:lstStyle>
            <a:lvl1pPr>
              <a:defRPr/>
            </a:lvl1pPr>
          </a:lstStyle>
          <a:p>
            <a:fld id="{9260B287-659E-4151-94B3-15B01F04BCF7}" type="datetime1">
              <a:rPr lang="sv-SE"/>
              <a:pPr/>
              <a:t>2016-11-22</a:t>
            </a:fld>
            <a:endParaRPr lang="sv-SE"/>
          </a:p>
        </p:txBody>
      </p:sp>
      <p:sp>
        <p:nvSpPr>
          <p:cNvPr id="4" name="Footer Placeholder 4"/>
          <p:cNvSpPr>
            <a:spLocks noGrp="1"/>
          </p:cNvSpPr>
          <p:nvPr>
            <p:ph type="ftr" sz="quarter" idx="11"/>
          </p:nvPr>
        </p:nvSpPr>
        <p:spPr/>
        <p:txBody>
          <a:bodyPr/>
          <a:lstStyle>
            <a:lvl1pPr>
              <a:defRPr/>
            </a:lvl1pPr>
          </a:lstStyle>
          <a:p>
            <a:pPr>
              <a:defRPr/>
            </a:pPr>
            <a:endParaRPr lang="sv-SE"/>
          </a:p>
        </p:txBody>
      </p:sp>
      <p:sp>
        <p:nvSpPr>
          <p:cNvPr id="5" name="Slide Number Placeholder 5"/>
          <p:cNvSpPr>
            <a:spLocks noGrp="1"/>
          </p:cNvSpPr>
          <p:nvPr>
            <p:ph type="sldNum" sz="quarter" idx="12"/>
          </p:nvPr>
        </p:nvSpPr>
        <p:spPr/>
        <p:txBody>
          <a:bodyPr/>
          <a:lstStyle>
            <a:lvl1pPr>
              <a:defRPr/>
            </a:lvl1pPr>
          </a:lstStyle>
          <a:p>
            <a:fld id="{4FFFAFCE-A084-4F8D-8E0A-A0D104C3E288}" type="slidenum">
              <a:rPr lang="sv-SE"/>
              <a:pPr/>
              <a:t>‹Nr.›</a:t>
            </a:fld>
            <a:endParaRPr lang="sv-S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F243A55-CDAB-46DB-8AF3-3E9A5225009D}" type="datetime1">
              <a:rPr lang="sv-SE"/>
              <a:pPr/>
              <a:t>2016-11-22</a:t>
            </a:fld>
            <a:endParaRPr lang="sv-SE"/>
          </a:p>
        </p:txBody>
      </p:sp>
      <p:sp>
        <p:nvSpPr>
          <p:cNvPr id="3" name="Footer Placeholder 4"/>
          <p:cNvSpPr>
            <a:spLocks noGrp="1"/>
          </p:cNvSpPr>
          <p:nvPr>
            <p:ph type="ftr" sz="quarter" idx="11"/>
          </p:nvPr>
        </p:nvSpPr>
        <p:spPr/>
        <p:txBody>
          <a:bodyPr/>
          <a:lstStyle>
            <a:lvl1pPr>
              <a:defRPr/>
            </a:lvl1pPr>
          </a:lstStyle>
          <a:p>
            <a:pPr>
              <a:defRPr/>
            </a:pPr>
            <a:endParaRPr lang="sv-SE"/>
          </a:p>
        </p:txBody>
      </p:sp>
      <p:sp>
        <p:nvSpPr>
          <p:cNvPr id="4" name="Slide Number Placeholder 5"/>
          <p:cNvSpPr>
            <a:spLocks noGrp="1"/>
          </p:cNvSpPr>
          <p:nvPr>
            <p:ph type="sldNum" sz="quarter" idx="12"/>
          </p:nvPr>
        </p:nvSpPr>
        <p:spPr/>
        <p:txBody>
          <a:bodyPr/>
          <a:lstStyle>
            <a:lvl1pPr>
              <a:defRPr/>
            </a:lvl1pPr>
          </a:lstStyle>
          <a:p>
            <a:fld id="{585D3DD0-3C19-41A9-8D37-7CE36F4CE491}" type="slidenum">
              <a:rPr lang="sv-SE"/>
              <a:pPr/>
              <a:t>‹Nr.›</a:t>
            </a:fld>
            <a:endParaRPr lang="sv-S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smtClean="0"/>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5" name="Date Placeholder 3"/>
          <p:cNvSpPr>
            <a:spLocks noGrp="1"/>
          </p:cNvSpPr>
          <p:nvPr>
            <p:ph type="dt" sz="half" idx="10"/>
          </p:nvPr>
        </p:nvSpPr>
        <p:spPr/>
        <p:txBody>
          <a:bodyPr/>
          <a:lstStyle>
            <a:lvl1pPr>
              <a:defRPr/>
            </a:lvl1pPr>
          </a:lstStyle>
          <a:p>
            <a:fld id="{37FCEE29-28A2-431C-A0DF-A74BC128E5C4}" type="datetime1">
              <a:rPr lang="sv-SE"/>
              <a:pPr/>
              <a:t>2016-11-22</a:t>
            </a:fld>
            <a:endParaRPr lang="sv-SE"/>
          </a:p>
        </p:txBody>
      </p:sp>
      <p:sp>
        <p:nvSpPr>
          <p:cNvPr id="6" name="Footer Placeholder 4"/>
          <p:cNvSpPr>
            <a:spLocks noGrp="1"/>
          </p:cNvSpPr>
          <p:nvPr>
            <p:ph type="ftr" sz="quarter" idx="11"/>
          </p:nvPr>
        </p:nvSpPr>
        <p:spPr/>
        <p:txBody>
          <a:bodyPr/>
          <a:lstStyle>
            <a:lvl1pPr>
              <a:defRPr/>
            </a:lvl1pPr>
          </a:lstStyle>
          <a:p>
            <a:pPr>
              <a:defRPr/>
            </a:pPr>
            <a:endParaRPr lang="sv-SE"/>
          </a:p>
        </p:txBody>
      </p:sp>
      <p:sp>
        <p:nvSpPr>
          <p:cNvPr id="7" name="Slide Number Placeholder 5"/>
          <p:cNvSpPr>
            <a:spLocks noGrp="1"/>
          </p:cNvSpPr>
          <p:nvPr>
            <p:ph type="sldNum" sz="quarter" idx="12"/>
          </p:nvPr>
        </p:nvSpPr>
        <p:spPr/>
        <p:txBody>
          <a:bodyPr/>
          <a:lstStyle>
            <a:lvl1pPr>
              <a:defRPr/>
            </a:lvl1pPr>
          </a:lstStyle>
          <a:p>
            <a:fld id="{C60289EE-8CAF-45FD-9F93-DCDE5329704C}" type="slidenum">
              <a:rPr lang="sv-SE"/>
              <a:pPr/>
              <a:t>‹Nr.›</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Content Placeholder 2"/>
          <p:cNvSpPr>
            <a:spLocks noGrp="1"/>
          </p:cNvSpPr>
          <p:nvPr>
            <p:ph idx="1"/>
          </p:nvPr>
        </p:nvSpPr>
        <p:spPr/>
        <p:txBody>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Date Placeholder 3"/>
          <p:cNvSpPr>
            <a:spLocks noGrp="1"/>
          </p:cNvSpPr>
          <p:nvPr>
            <p:ph type="dt" sz="half" idx="10"/>
          </p:nvPr>
        </p:nvSpPr>
        <p:spPr/>
        <p:txBody>
          <a:bodyPr/>
          <a:lstStyle>
            <a:lvl1pPr>
              <a:defRPr/>
            </a:lvl1pPr>
          </a:lstStyle>
          <a:p>
            <a:fld id="{3C8F327D-E868-4E6E-8385-8CB12CE59735}"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91EBD96B-9FBA-47A6-886F-40A2F2ACCB8B}" type="slidenum">
              <a:rPr lang="sv-SE"/>
              <a:pPr/>
              <a:t>‹Nr.›</a:t>
            </a:fld>
            <a:endParaRPr lang="sv-S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smtClean="0"/>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5" name="Date Placeholder 3"/>
          <p:cNvSpPr>
            <a:spLocks noGrp="1"/>
          </p:cNvSpPr>
          <p:nvPr>
            <p:ph type="dt" sz="half" idx="10"/>
          </p:nvPr>
        </p:nvSpPr>
        <p:spPr/>
        <p:txBody>
          <a:bodyPr/>
          <a:lstStyle>
            <a:lvl1pPr>
              <a:defRPr/>
            </a:lvl1pPr>
          </a:lstStyle>
          <a:p>
            <a:fld id="{1D44FF96-D320-4214-8183-D71144491D4A}" type="datetime1">
              <a:rPr lang="sv-SE"/>
              <a:pPr/>
              <a:t>2016-11-22</a:t>
            </a:fld>
            <a:endParaRPr lang="sv-SE"/>
          </a:p>
        </p:txBody>
      </p:sp>
      <p:sp>
        <p:nvSpPr>
          <p:cNvPr id="6" name="Footer Placeholder 4"/>
          <p:cNvSpPr>
            <a:spLocks noGrp="1"/>
          </p:cNvSpPr>
          <p:nvPr>
            <p:ph type="ftr" sz="quarter" idx="11"/>
          </p:nvPr>
        </p:nvSpPr>
        <p:spPr/>
        <p:txBody>
          <a:bodyPr/>
          <a:lstStyle>
            <a:lvl1pPr>
              <a:defRPr/>
            </a:lvl1pPr>
          </a:lstStyle>
          <a:p>
            <a:pPr>
              <a:defRPr/>
            </a:pPr>
            <a:endParaRPr lang="sv-SE"/>
          </a:p>
        </p:txBody>
      </p:sp>
      <p:sp>
        <p:nvSpPr>
          <p:cNvPr id="7" name="Slide Number Placeholder 5"/>
          <p:cNvSpPr>
            <a:spLocks noGrp="1"/>
          </p:cNvSpPr>
          <p:nvPr>
            <p:ph type="sldNum" sz="quarter" idx="12"/>
          </p:nvPr>
        </p:nvSpPr>
        <p:spPr/>
        <p:txBody>
          <a:bodyPr/>
          <a:lstStyle>
            <a:lvl1pPr>
              <a:defRPr/>
            </a:lvl1pPr>
          </a:lstStyle>
          <a:p>
            <a:fld id="{9E6FE62C-AAFD-413E-AEC8-F6D647C2EBD8}" type="slidenum">
              <a:rPr lang="sv-SE"/>
              <a:pPr/>
              <a:t>‹Nr.›</a:t>
            </a:fld>
            <a:endParaRPr lang="sv-S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Date Placeholder 3"/>
          <p:cNvSpPr>
            <a:spLocks noGrp="1"/>
          </p:cNvSpPr>
          <p:nvPr>
            <p:ph type="dt" sz="half" idx="10"/>
          </p:nvPr>
        </p:nvSpPr>
        <p:spPr/>
        <p:txBody>
          <a:bodyPr/>
          <a:lstStyle>
            <a:lvl1pPr>
              <a:defRPr/>
            </a:lvl1pPr>
          </a:lstStyle>
          <a:p>
            <a:fld id="{B0920F18-6172-4BD9-A678-B6690CE2E552}"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D174B791-A51E-4D94-A0DE-5374CAD0254D}" type="slidenum">
              <a:rPr lang="sv-SE"/>
              <a:pPr/>
              <a:t>‹Nr.›</a:t>
            </a:fld>
            <a:endParaRPr lang="sv-S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sv-SE" smtClean="0"/>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Date Placeholder 3"/>
          <p:cNvSpPr>
            <a:spLocks noGrp="1"/>
          </p:cNvSpPr>
          <p:nvPr>
            <p:ph type="dt" sz="half" idx="10"/>
          </p:nvPr>
        </p:nvSpPr>
        <p:spPr/>
        <p:txBody>
          <a:bodyPr/>
          <a:lstStyle>
            <a:lvl1pPr>
              <a:defRPr/>
            </a:lvl1pPr>
          </a:lstStyle>
          <a:p>
            <a:fld id="{BE379258-C5BC-4823-9354-B379F559F471}"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C671D56A-F116-4606-B671-C0701FFB88A7}" type="slidenum">
              <a:rPr lang="sv-SE"/>
              <a:pPr/>
              <a:t>‹Nr.›</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sv-SE" smtClean="0"/>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Click to edit Master text styles</a:t>
            </a:r>
          </a:p>
        </p:txBody>
      </p:sp>
      <p:sp>
        <p:nvSpPr>
          <p:cNvPr id="4" name="Date Placeholder 3"/>
          <p:cNvSpPr>
            <a:spLocks noGrp="1"/>
          </p:cNvSpPr>
          <p:nvPr>
            <p:ph type="dt" sz="half" idx="10"/>
          </p:nvPr>
        </p:nvSpPr>
        <p:spPr/>
        <p:txBody>
          <a:bodyPr/>
          <a:lstStyle>
            <a:lvl1pPr>
              <a:defRPr/>
            </a:lvl1pPr>
          </a:lstStyle>
          <a:p>
            <a:fld id="{4594B1C6-10DB-47A7-9B29-E8BDF7B830E3}" type="datetime1">
              <a:rPr lang="sv-SE"/>
              <a:pPr/>
              <a:t>2016-11-22</a:t>
            </a:fld>
            <a:endParaRPr lang="sv-SE"/>
          </a:p>
        </p:txBody>
      </p:sp>
      <p:sp>
        <p:nvSpPr>
          <p:cNvPr id="5" name="Footer Placeholder 4"/>
          <p:cNvSpPr>
            <a:spLocks noGrp="1"/>
          </p:cNvSpPr>
          <p:nvPr>
            <p:ph type="ftr" sz="quarter" idx="11"/>
          </p:nvPr>
        </p:nvSpPr>
        <p:spPr/>
        <p:txBody>
          <a:bodyPr/>
          <a:lstStyle>
            <a:lvl1pPr>
              <a:defRPr/>
            </a:lvl1pPr>
          </a:lstStyle>
          <a:p>
            <a:pPr>
              <a:defRPr/>
            </a:pPr>
            <a:endParaRPr lang="sv-SE"/>
          </a:p>
        </p:txBody>
      </p:sp>
      <p:sp>
        <p:nvSpPr>
          <p:cNvPr id="6" name="Slide Number Placeholder 5"/>
          <p:cNvSpPr>
            <a:spLocks noGrp="1"/>
          </p:cNvSpPr>
          <p:nvPr>
            <p:ph type="sldNum" sz="quarter" idx="12"/>
          </p:nvPr>
        </p:nvSpPr>
        <p:spPr/>
        <p:txBody>
          <a:bodyPr/>
          <a:lstStyle>
            <a:lvl1pPr>
              <a:defRPr/>
            </a:lvl1pPr>
          </a:lstStyle>
          <a:p>
            <a:fld id="{B295FDF8-F710-4C28-AE9D-B53FAE86E4C5}" type="slidenum">
              <a:rPr lang="sv-SE"/>
              <a:pPr/>
              <a:t>‹Nr.›</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5" name="Date Placeholder 3"/>
          <p:cNvSpPr>
            <a:spLocks noGrp="1"/>
          </p:cNvSpPr>
          <p:nvPr>
            <p:ph type="dt" sz="half" idx="10"/>
          </p:nvPr>
        </p:nvSpPr>
        <p:spPr/>
        <p:txBody>
          <a:bodyPr/>
          <a:lstStyle>
            <a:lvl1pPr>
              <a:defRPr/>
            </a:lvl1pPr>
          </a:lstStyle>
          <a:p>
            <a:fld id="{D876401F-AE93-407A-ABD0-8541D0FB8C75}" type="datetime1">
              <a:rPr lang="sv-SE"/>
              <a:pPr/>
              <a:t>2016-11-22</a:t>
            </a:fld>
            <a:endParaRPr lang="sv-SE"/>
          </a:p>
        </p:txBody>
      </p:sp>
      <p:sp>
        <p:nvSpPr>
          <p:cNvPr id="6" name="Footer Placeholder 4"/>
          <p:cNvSpPr>
            <a:spLocks noGrp="1"/>
          </p:cNvSpPr>
          <p:nvPr>
            <p:ph type="ftr" sz="quarter" idx="11"/>
          </p:nvPr>
        </p:nvSpPr>
        <p:spPr/>
        <p:txBody>
          <a:bodyPr/>
          <a:lstStyle>
            <a:lvl1pPr>
              <a:defRPr/>
            </a:lvl1pPr>
          </a:lstStyle>
          <a:p>
            <a:pPr>
              <a:defRPr/>
            </a:pPr>
            <a:endParaRPr lang="sv-SE"/>
          </a:p>
        </p:txBody>
      </p:sp>
      <p:sp>
        <p:nvSpPr>
          <p:cNvPr id="7" name="Slide Number Placeholder 5"/>
          <p:cNvSpPr>
            <a:spLocks noGrp="1"/>
          </p:cNvSpPr>
          <p:nvPr>
            <p:ph type="sldNum" sz="quarter" idx="12"/>
          </p:nvPr>
        </p:nvSpPr>
        <p:spPr/>
        <p:txBody>
          <a:bodyPr/>
          <a:lstStyle>
            <a:lvl1pPr>
              <a:defRPr/>
            </a:lvl1pPr>
          </a:lstStyle>
          <a:p>
            <a:fld id="{3E9EC0A1-8007-453A-90C3-58AA9822AA17}" type="slidenum">
              <a:rPr lang="sv-SE"/>
              <a:pPr/>
              <a:t>‹Nr.›</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smtClean="0"/>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7" name="Date Placeholder 3"/>
          <p:cNvSpPr>
            <a:spLocks noGrp="1"/>
          </p:cNvSpPr>
          <p:nvPr>
            <p:ph type="dt" sz="half" idx="10"/>
          </p:nvPr>
        </p:nvSpPr>
        <p:spPr/>
        <p:txBody>
          <a:bodyPr/>
          <a:lstStyle>
            <a:lvl1pPr>
              <a:defRPr/>
            </a:lvl1pPr>
          </a:lstStyle>
          <a:p>
            <a:fld id="{C6092B49-907A-4B6C-8176-E3F674C065F4}" type="datetime1">
              <a:rPr lang="sv-SE"/>
              <a:pPr/>
              <a:t>2016-11-22</a:t>
            </a:fld>
            <a:endParaRPr lang="sv-SE"/>
          </a:p>
        </p:txBody>
      </p:sp>
      <p:sp>
        <p:nvSpPr>
          <p:cNvPr id="8" name="Footer Placeholder 4"/>
          <p:cNvSpPr>
            <a:spLocks noGrp="1"/>
          </p:cNvSpPr>
          <p:nvPr>
            <p:ph type="ftr" sz="quarter" idx="11"/>
          </p:nvPr>
        </p:nvSpPr>
        <p:spPr/>
        <p:txBody>
          <a:bodyPr/>
          <a:lstStyle>
            <a:lvl1pPr>
              <a:defRPr/>
            </a:lvl1pPr>
          </a:lstStyle>
          <a:p>
            <a:pPr>
              <a:defRPr/>
            </a:pPr>
            <a:endParaRPr lang="sv-SE"/>
          </a:p>
        </p:txBody>
      </p:sp>
      <p:sp>
        <p:nvSpPr>
          <p:cNvPr id="9" name="Slide Number Placeholder 5"/>
          <p:cNvSpPr>
            <a:spLocks noGrp="1"/>
          </p:cNvSpPr>
          <p:nvPr>
            <p:ph type="sldNum" sz="quarter" idx="12"/>
          </p:nvPr>
        </p:nvSpPr>
        <p:spPr/>
        <p:txBody>
          <a:bodyPr/>
          <a:lstStyle>
            <a:lvl1pPr>
              <a:defRPr/>
            </a:lvl1pPr>
          </a:lstStyle>
          <a:p>
            <a:fld id="{4A0CC5EF-42EA-408C-9862-FAFF20593665}" type="slidenum">
              <a:rPr lang="sv-SE"/>
              <a:pPr/>
              <a:t>‹Nr.›</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Click to edit Master title style</a:t>
            </a:r>
            <a:endParaRPr lang="sv-SE"/>
          </a:p>
        </p:txBody>
      </p:sp>
      <p:sp>
        <p:nvSpPr>
          <p:cNvPr id="3" name="Date Placeholder 3"/>
          <p:cNvSpPr>
            <a:spLocks noGrp="1"/>
          </p:cNvSpPr>
          <p:nvPr>
            <p:ph type="dt" sz="half" idx="10"/>
          </p:nvPr>
        </p:nvSpPr>
        <p:spPr/>
        <p:txBody>
          <a:bodyPr/>
          <a:lstStyle>
            <a:lvl1pPr>
              <a:defRPr/>
            </a:lvl1pPr>
          </a:lstStyle>
          <a:p>
            <a:fld id="{1C736C12-8AE6-4D40-BE18-01AB7CF55617}" type="datetime1">
              <a:rPr lang="sv-SE"/>
              <a:pPr/>
              <a:t>2016-11-22</a:t>
            </a:fld>
            <a:endParaRPr lang="sv-SE"/>
          </a:p>
        </p:txBody>
      </p:sp>
      <p:sp>
        <p:nvSpPr>
          <p:cNvPr id="4" name="Footer Placeholder 4"/>
          <p:cNvSpPr>
            <a:spLocks noGrp="1"/>
          </p:cNvSpPr>
          <p:nvPr>
            <p:ph type="ftr" sz="quarter" idx="11"/>
          </p:nvPr>
        </p:nvSpPr>
        <p:spPr/>
        <p:txBody>
          <a:bodyPr/>
          <a:lstStyle>
            <a:lvl1pPr>
              <a:defRPr/>
            </a:lvl1pPr>
          </a:lstStyle>
          <a:p>
            <a:pPr>
              <a:defRPr/>
            </a:pPr>
            <a:endParaRPr lang="sv-SE"/>
          </a:p>
        </p:txBody>
      </p:sp>
      <p:sp>
        <p:nvSpPr>
          <p:cNvPr id="5" name="Slide Number Placeholder 5"/>
          <p:cNvSpPr>
            <a:spLocks noGrp="1"/>
          </p:cNvSpPr>
          <p:nvPr>
            <p:ph type="sldNum" sz="quarter" idx="12"/>
          </p:nvPr>
        </p:nvSpPr>
        <p:spPr/>
        <p:txBody>
          <a:bodyPr/>
          <a:lstStyle>
            <a:lvl1pPr>
              <a:defRPr/>
            </a:lvl1pPr>
          </a:lstStyle>
          <a:p>
            <a:fld id="{AAC89B48-8134-4332-8C93-39D9CCB87D58}" type="slidenum">
              <a:rPr lang="sv-SE"/>
              <a:pPr/>
              <a:t>‹Nr.›</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E18CE3B-4F17-4BC8-B12F-E43513B872CD}" type="datetime1">
              <a:rPr lang="sv-SE"/>
              <a:pPr/>
              <a:t>2016-11-22</a:t>
            </a:fld>
            <a:endParaRPr lang="sv-SE"/>
          </a:p>
        </p:txBody>
      </p:sp>
      <p:sp>
        <p:nvSpPr>
          <p:cNvPr id="3" name="Footer Placeholder 4"/>
          <p:cNvSpPr>
            <a:spLocks noGrp="1"/>
          </p:cNvSpPr>
          <p:nvPr>
            <p:ph type="ftr" sz="quarter" idx="11"/>
          </p:nvPr>
        </p:nvSpPr>
        <p:spPr/>
        <p:txBody>
          <a:bodyPr/>
          <a:lstStyle>
            <a:lvl1pPr>
              <a:defRPr/>
            </a:lvl1pPr>
          </a:lstStyle>
          <a:p>
            <a:pPr>
              <a:defRPr/>
            </a:pPr>
            <a:endParaRPr lang="sv-SE"/>
          </a:p>
        </p:txBody>
      </p:sp>
      <p:sp>
        <p:nvSpPr>
          <p:cNvPr id="4" name="Slide Number Placeholder 5"/>
          <p:cNvSpPr>
            <a:spLocks noGrp="1"/>
          </p:cNvSpPr>
          <p:nvPr>
            <p:ph type="sldNum" sz="quarter" idx="12"/>
          </p:nvPr>
        </p:nvSpPr>
        <p:spPr/>
        <p:txBody>
          <a:bodyPr/>
          <a:lstStyle>
            <a:lvl1pPr>
              <a:defRPr/>
            </a:lvl1pPr>
          </a:lstStyle>
          <a:p>
            <a:fld id="{43208DC5-4671-489D-8AAE-CBF9473CF9F1}" type="slidenum">
              <a:rPr lang="sv-SE"/>
              <a:pPr/>
              <a:t>‹Nr.›</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sv-SE" smtClean="0"/>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5" name="Date Placeholder 3"/>
          <p:cNvSpPr>
            <a:spLocks noGrp="1"/>
          </p:cNvSpPr>
          <p:nvPr>
            <p:ph type="dt" sz="half" idx="10"/>
          </p:nvPr>
        </p:nvSpPr>
        <p:spPr/>
        <p:txBody>
          <a:bodyPr/>
          <a:lstStyle>
            <a:lvl1pPr>
              <a:defRPr/>
            </a:lvl1pPr>
          </a:lstStyle>
          <a:p>
            <a:fld id="{5382266D-82E1-4AB1-9531-7B690CF0FABE}" type="datetime1">
              <a:rPr lang="sv-SE"/>
              <a:pPr/>
              <a:t>2016-11-22</a:t>
            </a:fld>
            <a:endParaRPr lang="sv-SE"/>
          </a:p>
        </p:txBody>
      </p:sp>
      <p:sp>
        <p:nvSpPr>
          <p:cNvPr id="6" name="Footer Placeholder 4"/>
          <p:cNvSpPr>
            <a:spLocks noGrp="1"/>
          </p:cNvSpPr>
          <p:nvPr>
            <p:ph type="ftr" sz="quarter" idx="11"/>
          </p:nvPr>
        </p:nvSpPr>
        <p:spPr/>
        <p:txBody>
          <a:bodyPr/>
          <a:lstStyle>
            <a:lvl1pPr>
              <a:defRPr/>
            </a:lvl1pPr>
          </a:lstStyle>
          <a:p>
            <a:pPr>
              <a:defRPr/>
            </a:pPr>
            <a:endParaRPr lang="sv-SE"/>
          </a:p>
        </p:txBody>
      </p:sp>
      <p:sp>
        <p:nvSpPr>
          <p:cNvPr id="7" name="Slide Number Placeholder 5"/>
          <p:cNvSpPr>
            <a:spLocks noGrp="1"/>
          </p:cNvSpPr>
          <p:nvPr>
            <p:ph type="sldNum" sz="quarter" idx="12"/>
          </p:nvPr>
        </p:nvSpPr>
        <p:spPr/>
        <p:txBody>
          <a:bodyPr/>
          <a:lstStyle>
            <a:lvl1pPr>
              <a:defRPr/>
            </a:lvl1pPr>
          </a:lstStyle>
          <a:p>
            <a:fld id="{DF0E87DB-5B23-443A-9F73-11119124D830}" type="slidenum">
              <a:rPr lang="sv-SE"/>
              <a:pPr/>
              <a:t>‹Nr.›</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sv-SE" smtClean="0"/>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Click to edit Master text styles</a:t>
            </a:r>
          </a:p>
        </p:txBody>
      </p:sp>
      <p:sp>
        <p:nvSpPr>
          <p:cNvPr id="5" name="Date Placeholder 3"/>
          <p:cNvSpPr>
            <a:spLocks noGrp="1"/>
          </p:cNvSpPr>
          <p:nvPr>
            <p:ph type="dt" sz="half" idx="10"/>
          </p:nvPr>
        </p:nvSpPr>
        <p:spPr/>
        <p:txBody>
          <a:bodyPr/>
          <a:lstStyle>
            <a:lvl1pPr>
              <a:defRPr/>
            </a:lvl1pPr>
          </a:lstStyle>
          <a:p>
            <a:fld id="{58CB098B-AADD-46BC-B945-64ED31BE66FC}" type="datetime1">
              <a:rPr lang="sv-SE"/>
              <a:pPr/>
              <a:t>2016-11-22</a:t>
            </a:fld>
            <a:endParaRPr lang="sv-SE"/>
          </a:p>
        </p:txBody>
      </p:sp>
      <p:sp>
        <p:nvSpPr>
          <p:cNvPr id="6" name="Footer Placeholder 4"/>
          <p:cNvSpPr>
            <a:spLocks noGrp="1"/>
          </p:cNvSpPr>
          <p:nvPr>
            <p:ph type="ftr" sz="quarter" idx="11"/>
          </p:nvPr>
        </p:nvSpPr>
        <p:spPr/>
        <p:txBody>
          <a:bodyPr/>
          <a:lstStyle>
            <a:lvl1pPr>
              <a:defRPr/>
            </a:lvl1pPr>
          </a:lstStyle>
          <a:p>
            <a:pPr>
              <a:defRPr/>
            </a:pPr>
            <a:endParaRPr lang="sv-SE"/>
          </a:p>
        </p:txBody>
      </p:sp>
      <p:sp>
        <p:nvSpPr>
          <p:cNvPr id="7" name="Slide Number Placeholder 5"/>
          <p:cNvSpPr>
            <a:spLocks noGrp="1"/>
          </p:cNvSpPr>
          <p:nvPr>
            <p:ph type="sldNum" sz="quarter" idx="12"/>
          </p:nvPr>
        </p:nvSpPr>
        <p:spPr/>
        <p:txBody>
          <a:bodyPr/>
          <a:lstStyle>
            <a:lvl1pPr>
              <a:defRPr/>
            </a:lvl1pPr>
          </a:lstStyle>
          <a:p>
            <a:fld id="{85550B51-DB6A-43D0-83C2-902911955658}" type="slidenum">
              <a:rPr lang="sv-SE"/>
              <a:pPr/>
              <a:t>‹Nr.›</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v-SE"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CC9518E-3813-49F6-A0C7-22367751DDF0}" type="datetime1">
              <a:rPr lang="sv-SE"/>
              <a:pPr/>
              <a:t>2016-11-22</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ea typeface="Geneva" charset="-128"/>
                <a:cs typeface="+mn-cs"/>
              </a:defRPr>
            </a:lvl1pPr>
          </a:lstStyle>
          <a:p>
            <a:pPr>
              <a:defRPr/>
            </a:pPr>
            <a:endParaRPr lang="sv-S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9AC3F6BA-8CA9-485E-A39B-F07DF1683B7A}" type="slidenum">
              <a:rPr lang="sv-SE"/>
              <a:pPr/>
              <a:t>‹Nr.›</a:t>
            </a:fld>
            <a:endParaRPr lang="sv-S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Geneva"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128"/>
        </a:defRPr>
      </a:lvl5pPr>
      <a:lvl6pPr marL="457200" algn="ctr" defTabSz="457200" rtl="0" fontAlgn="base">
        <a:spcBef>
          <a:spcPct val="0"/>
        </a:spcBef>
        <a:spcAft>
          <a:spcPct val="0"/>
        </a:spcAft>
        <a:defRPr sz="4400">
          <a:solidFill>
            <a:schemeClr val="tx1"/>
          </a:solidFill>
          <a:latin typeface="Calibri" charset="0"/>
          <a:ea typeface="Geneva" charset="-128"/>
          <a:cs typeface="Geneva" charset="-128"/>
        </a:defRPr>
      </a:lvl6pPr>
      <a:lvl7pPr marL="914400" algn="ctr" defTabSz="457200" rtl="0" fontAlgn="base">
        <a:spcBef>
          <a:spcPct val="0"/>
        </a:spcBef>
        <a:spcAft>
          <a:spcPct val="0"/>
        </a:spcAft>
        <a:defRPr sz="4400">
          <a:solidFill>
            <a:schemeClr val="tx1"/>
          </a:solidFill>
          <a:latin typeface="Calibri" charset="0"/>
          <a:ea typeface="Geneva" charset="-128"/>
          <a:cs typeface="Geneva" charset="-128"/>
        </a:defRPr>
      </a:lvl7pPr>
      <a:lvl8pPr marL="1371600" algn="ctr" defTabSz="457200" rtl="0" fontAlgn="base">
        <a:spcBef>
          <a:spcPct val="0"/>
        </a:spcBef>
        <a:spcAft>
          <a:spcPct val="0"/>
        </a:spcAft>
        <a:defRPr sz="4400">
          <a:solidFill>
            <a:schemeClr val="tx1"/>
          </a:solidFill>
          <a:latin typeface="Calibri" charset="0"/>
          <a:ea typeface="Geneva" charset="-128"/>
          <a:cs typeface="Geneva" charset="-128"/>
        </a:defRPr>
      </a:lvl8pPr>
      <a:lvl9pPr marL="1828800" algn="ctr" defTabSz="457200" rtl="0" fontAlgn="base">
        <a:spcBef>
          <a:spcPct val="0"/>
        </a:spcBef>
        <a:spcAft>
          <a:spcPct val="0"/>
        </a:spcAft>
        <a:defRPr sz="4400">
          <a:solidFill>
            <a:schemeClr val="tx1"/>
          </a:solidFill>
          <a:latin typeface="Calibri" charset="0"/>
          <a:ea typeface="Geneva" charset="-128"/>
          <a:cs typeface="Geneva"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Geneva"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Geneva" charset="-128"/>
          <a:cs typeface="Geneva" charset="0"/>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Geneva" charset="-128"/>
          <a:cs typeface="Geneva" charset="0"/>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Geneva" charset="-128"/>
          <a:cs typeface="Geneva"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Geneva" charset="-128"/>
          <a:cs typeface="Geneva"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sv-SE" smtClean="0"/>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sv-SE" smtClean="0"/>
              <a:t>Click to edit Master text styles</a:t>
            </a:r>
          </a:p>
          <a:p>
            <a:pPr lvl="1"/>
            <a:r>
              <a:rPr lang="sv-SE" smtClean="0"/>
              <a:t>Second level</a:t>
            </a:r>
          </a:p>
          <a:p>
            <a:pPr lvl="2"/>
            <a:r>
              <a:rPr lang="sv-SE" smtClean="0"/>
              <a:t>Third level</a:t>
            </a:r>
          </a:p>
          <a:p>
            <a:pPr lvl="3"/>
            <a:r>
              <a:rPr lang="sv-SE" smtClean="0"/>
              <a:t>Fourth level</a:t>
            </a:r>
          </a:p>
          <a:p>
            <a:pPr lvl="4"/>
            <a:r>
              <a:rPr lang="sv-SE"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6D129FF3-9637-4330-A357-99B7365D6865}" type="datetime1">
              <a:rPr lang="sv-SE"/>
              <a:pPr/>
              <a:t>2016-11-22</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ea typeface="Geneva" charset="-128"/>
                <a:cs typeface="+mn-cs"/>
              </a:defRPr>
            </a:lvl1pPr>
          </a:lstStyle>
          <a:p>
            <a:pPr>
              <a:defRPr/>
            </a:pPr>
            <a:endParaRPr lang="sv-S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7913A8DC-B37D-4762-99E5-D366A26C4505}" type="slidenum">
              <a:rPr lang="sv-SE"/>
              <a:pPr/>
              <a:t>‹Nr.›</a:t>
            </a:fld>
            <a:endParaRPr lang="sv-SE"/>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Geneva"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Geneva" charset="-128"/>
        </a:defRPr>
      </a:lvl5pPr>
      <a:lvl6pPr marL="457200" algn="ctr" defTabSz="457200" rtl="0" fontAlgn="base">
        <a:spcBef>
          <a:spcPct val="0"/>
        </a:spcBef>
        <a:spcAft>
          <a:spcPct val="0"/>
        </a:spcAft>
        <a:defRPr sz="4400">
          <a:solidFill>
            <a:schemeClr val="tx1"/>
          </a:solidFill>
          <a:latin typeface="Calibri" charset="0"/>
          <a:ea typeface="Geneva" charset="-128"/>
          <a:cs typeface="Geneva" charset="-128"/>
        </a:defRPr>
      </a:lvl6pPr>
      <a:lvl7pPr marL="914400" algn="ctr" defTabSz="457200" rtl="0" fontAlgn="base">
        <a:spcBef>
          <a:spcPct val="0"/>
        </a:spcBef>
        <a:spcAft>
          <a:spcPct val="0"/>
        </a:spcAft>
        <a:defRPr sz="4400">
          <a:solidFill>
            <a:schemeClr val="tx1"/>
          </a:solidFill>
          <a:latin typeface="Calibri" charset="0"/>
          <a:ea typeface="Geneva" charset="-128"/>
          <a:cs typeface="Geneva" charset="-128"/>
        </a:defRPr>
      </a:lvl7pPr>
      <a:lvl8pPr marL="1371600" algn="ctr" defTabSz="457200" rtl="0" fontAlgn="base">
        <a:spcBef>
          <a:spcPct val="0"/>
        </a:spcBef>
        <a:spcAft>
          <a:spcPct val="0"/>
        </a:spcAft>
        <a:defRPr sz="4400">
          <a:solidFill>
            <a:schemeClr val="tx1"/>
          </a:solidFill>
          <a:latin typeface="Calibri" charset="0"/>
          <a:ea typeface="Geneva" charset="-128"/>
          <a:cs typeface="Geneva" charset="-128"/>
        </a:defRPr>
      </a:lvl8pPr>
      <a:lvl9pPr marL="1828800" algn="ctr" defTabSz="457200" rtl="0" fontAlgn="base">
        <a:spcBef>
          <a:spcPct val="0"/>
        </a:spcBef>
        <a:spcAft>
          <a:spcPct val="0"/>
        </a:spcAft>
        <a:defRPr sz="4400">
          <a:solidFill>
            <a:schemeClr val="tx1"/>
          </a:solidFill>
          <a:latin typeface="Calibri" charset="0"/>
          <a:ea typeface="Geneva" charset="-128"/>
          <a:cs typeface="Geneva"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0"/>
          <a:cs typeface="Geneva"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Geneva" charset="-128"/>
          <a:cs typeface="Geneva" charset="0"/>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Geneva" charset="-128"/>
          <a:cs typeface="Geneva" charset="0"/>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Geneva" charset="-128"/>
          <a:cs typeface="Geneva"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Geneva" charset="-128"/>
          <a:cs typeface="Geneva"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2.jpeg"/><Relationship Id="rId5"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E6500"/>
        </a:solidFill>
        <a:effectLst/>
      </p:bgPr>
    </p:bg>
    <p:spTree>
      <p:nvGrpSpPr>
        <p:cNvPr id="1" name=""/>
        <p:cNvGrpSpPr/>
        <p:nvPr/>
      </p:nvGrpSpPr>
      <p:grpSpPr>
        <a:xfrm>
          <a:off x="0" y="0"/>
          <a:ext cx="0" cy="0"/>
          <a:chOff x="0" y="0"/>
          <a:chExt cx="0" cy="0"/>
        </a:xfrm>
      </p:grpSpPr>
      <p:pic>
        <p:nvPicPr>
          <p:cNvPr id="27650" name="Picture 5" descr="Coompanion_payoff_neg_L.ai"/>
          <p:cNvPicPr>
            <a:picLocks noChangeAspect="1"/>
          </p:cNvPicPr>
          <p:nvPr/>
        </p:nvPicPr>
        <p:blipFill>
          <a:blip r:embed="rId2"/>
          <a:srcRect/>
          <a:stretch>
            <a:fillRect/>
          </a:stretch>
        </p:blipFill>
        <p:spPr bwMode="auto">
          <a:xfrm>
            <a:off x="-4953000" y="-10134600"/>
            <a:ext cx="18891250" cy="26733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Title 1"/>
          <p:cNvSpPr>
            <a:spLocks noGrp="1"/>
          </p:cNvSpPr>
          <p:nvPr>
            <p:ph type="ctrTitle"/>
          </p:nvPr>
        </p:nvSpPr>
        <p:spPr>
          <a:xfrm>
            <a:off x="665163" y="600075"/>
            <a:ext cx="7772400" cy="1069975"/>
          </a:xfrm>
        </p:spPr>
        <p:txBody>
          <a:bodyPr anchor="t"/>
          <a:lstStyle/>
          <a:p>
            <a:pPr eaLnBrk="1" hangingPunct="1"/>
            <a:r>
              <a:rPr lang="sv-SE" sz="4000" smtClean="0">
                <a:latin typeface="Georgia" pitchFamily="18" charset="0"/>
                <a:ea typeface="ＭＳ Ｐゴシック" pitchFamily="34" charset="-128"/>
                <a:cs typeface="Geneva" pitchFamily="-84" charset="0"/>
              </a:rPr>
              <a:t>Protokoll </a:t>
            </a:r>
            <a:r>
              <a:rPr lang="sv-SE" smtClean="0">
                <a:latin typeface="Georgia" pitchFamily="18" charset="0"/>
                <a:ea typeface="ＭＳ Ｐゴシック" pitchFamily="34" charset="-128"/>
                <a:cs typeface="Geneva" pitchFamily="-84" charset="0"/>
              </a:rPr>
              <a:t/>
            </a:r>
            <a:br>
              <a:rPr lang="sv-SE" smtClean="0">
                <a:latin typeface="Georgia" pitchFamily="18" charset="0"/>
                <a:ea typeface="ＭＳ Ｐゴシック" pitchFamily="34" charset="-128"/>
                <a:cs typeface="Geneva" pitchFamily="-84" charset="0"/>
              </a:rPr>
            </a:br>
            <a:endParaRPr lang="sv-SE" smtClean="0">
              <a:latin typeface="Georgia" pitchFamily="18" charset="0"/>
              <a:ea typeface="ＭＳ Ｐゴシック" pitchFamily="34" charset="-128"/>
              <a:cs typeface="Geneva" pitchFamily="-84" charset="0"/>
            </a:endParaRPr>
          </a:p>
        </p:txBody>
      </p:sp>
      <p:sp>
        <p:nvSpPr>
          <p:cNvPr id="122882" name="Subtitle 2"/>
          <p:cNvSpPr>
            <a:spLocks noGrp="1"/>
          </p:cNvSpPr>
          <p:nvPr>
            <p:ph type="subTitle" idx="1"/>
          </p:nvPr>
        </p:nvSpPr>
        <p:spPr>
          <a:xfrm>
            <a:off x="1042988" y="1670050"/>
            <a:ext cx="6754812" cy="4279900"/>
          </a:xfrm>
        </p:spPr>
        <p:txBody>
          <a:bodyPr/>
          <a:lstStyle/>
          <a:p>
            <a:pPr algn="l">
              <a:buSzPct val="75000"/>
            </a:pPr>
            <a:r>
              <a:rPr lang="sv-SE" sz="2800" dirty="0" smtClean="0">
                <a:solidFill>
                  <a:schemeClr val="tx1"/>
                </a:solidFill>
                <a:ea typeface="ＭＳ Ｐゴシック" pitchFamily="34" charset="-128"/>
                <a:cs typeface="Geneva" pitchFamily="-84" charset="0"/>
              </a:rPr>
              <a:t>Vid varje sammanträde</a:t>
            </a:r>
          </a:p>
          <a:p>
            <a:pPr algn="l">
              <a:buSzPct val="75000"/>
            </a:pPr>
            <a:r>
              <a:rPr lang="sv-SE" sz="2800" dirty="0" smtClean="0">
                <a:solidFill>
                  <a:schemeClr val="tx1"/>
                </a:solidFill>
                <a:ea typeface="ＭＳ Ｐゴシック" pitchFamily="34" charset="-128"/>
                <a:cs typeface="Geneva" pitchFamily="-84" charset="0"/>
              </a:rPr>
              <a:t>Tid, numrera, plats och närvarande</a:t>
            </a:r>
          </a:p>
          <a:p>
            <a:pPr algn="l">
              <a:buSzPct val="75000"/>
            </a:pPr>
            <a:r>
              <a:rPr lang="sv-SE" sz="2800" dirty="0" smtClean="0">
                <a:solidFill>
                  <a:schemeClr val="tx1"/>
                </a:solidFill>
                <a:ea typeface="ＭＳ Ｐゴシック" pitchFamily="34" charset="-128"/>
                <a:cs typeface="Geneva" pitchFamily="-84" charset="0"/>
              </a:rPr>
              <a:t>Mötesordföranden är ansvarig för protokollet</a:t>
            </a:r>
          </a:p>
          <a:p>
            <a:pPr algn="l">
              <a:buSzPct val="75000"/>
            </a:pPr>
            <a:r>
              <a:rPr lang="sv-SE" sz="2800" dirty="0" smtClean="0">
                <a:solidFill>
                  <a:schemeClr val="tx1"/>
                </a:solidFill>
                <a:ea typeface="ＭＳ Ｐゴシック" pitchFamily="34" charset="-128"/>
                <a:cs typeface="Geneva" pitchFamily="-84" charset="0"/>
              </a:rPr>
              <a:t>Beslutsprotokoll </a:t>
            </a:r>
            <a:r>
              <a:rPr lang="mr-IN" sz="2800" dirty="0" smtClean="0">
                <a:solidFill>
                  <a:schemeClr val="tx1"/>
                </a:solidFill>
                <a:ea typeface="ＭＳ Ｐゴシック" pitchFamily="34" charset="-128"/>
                <a:cs typeface="Geneva" pitchFamily="-84" charset="0"/>
              </a:rPr>
              <a:t>–</a:t>
            </a:r>
            <a:r>
              <a:rPr lang="sv-SE" sz="2800" dirty="0" smtClean="0">
                <a:solidFill>
                  <a:schemeClr val="tx1"/>
                </a:solidFill>
                <a:ea typeface="ＭＳ Ｐゴシック" pitchFamily="34" charset="-128"/>
                <a:cs typeface="Geneva" pitchFamily="-84" charset="0"/>
              </a:rPr>
              <a:t> ange bakgrund till beslut</a:t>
            </a:r>
            <a:endParaRPr lang="sv-SE" sz="2800" dirty="0" smtClean="0">
              <a:solidFill>
                <a:schemeClr val="tx1"/>
              </a:solidFill>
              <a:ea typeface="ＭＳ Ｐゴシック" pitchFamily="34" charset="-128"/>
              <a:cs typeface="Geneva" pitchFamily="-84" charset="0"/>
            </a:endParaRPr>
          </a:p>
          <a:p>
            <a:pPr algn="l">
              <a:buSzPct val="75000"/>
            </a:pPr>
            <a:r>
              <a:rPr lang="sv-SE" sz="2800" dirty="0" smtClean="0">
                <a:solidFill>
                  <a:schemeClr val="tx1"/>
                </a:solidFill>
                <a:ea typeface="ＭＳ Ｐゴシック" pitchFamily="34" charset="-128"/>
                <a:cs typeface="Geneva" pitchFamily="-84" charset="0"/>
              </a:rPr>
              <a:t>Arkivering hos kansliet</a:t>
            </a:r>
            <a:endParaRPr lang="sv-SE" sz="2800" dirty="0" smtClean="0">
              <a:solidFill>
                <a:schemeClr val="tx1"/>
              </a:solidFill>
              <a:ea typeface="ＭＳ Ｐゴシック" pitchFamily="34" charset="-128"/>
              <a:cs typeface="Geneva" pitchFamily="-84" charset="0"/>
            </a:endParaRPr>
          </a:p>
          <a:p>
            <a:pPr algn="l">
              <a:buSzPct val="75000"/>
            </a:pPr>
            <a:r>
              <a:rPr lang="sv-SE" sz="2800" dirty="0" smtClean="0">
                <a:solidFill>
                  <a:schemeClr val="tx1"/>
                </a:solidFill>
                <a:ea typeface="ＭＳ Ｐゴシック" pitchFamily="34" charset="-128"/>
                <a:cs typeface="Geneva" pitchFamily="-84" charset="0"/>
              </a:rPr>
              <a:t>Inte offentliga / Offentliga?</a:t>
            </a:r>
            <a:endParaRPr lang="sv-SE" sz="2800" dirty="0" smtClean="0">
              <a:solidFill>
                <a:schemeClr val="tx1"/>
              </a:solidFill>
              <a:ea typeface="ＭＳ Ｐゴシック" pitchFamily="34" charset="-128"/>
              <a:cs typeface="Geneva" pitchFamily="-84" charset="0"/>
            </a:endParaRPr>
          </a:p>
        </p:txBody>
      </p:sp>
      <p:pic>
        <p:nvPicPr>
          <p:cNvPr id="122883"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22884"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Title 1"/>
          <p:cNvSpPr>
            <a:spLocks noGrp="1"/>
          </p:cNvSpPr>
          <p:nvPr>
            <p:ph type="ctrTitle"/>
          </p:nvPr>
        </p:nvSpPr>
        <p:spPr>
          <a:xfrm>
            <a:off x="685800" y="476250"/>
            <a:ext cx="7772400" cy="1069975"/>
          </a:xfrm>
        </p:spPr>
        <p:txBody>
          <a:bodyPr anchor="t"/>
          <a:lstStyle/>
          <a:p>
            <a:pPr eaLnBrk="1" hangingPunct="1"/>
            <a:r>
              <a:rPr lang="sv-SE" smtClean="0">
                <a:solidFill>
                  <a:srgbClr val="8E0E30"/>
                </a:solidFill>
                <a:latin typeface="Georgia" pitchFamily="18" charset="0"/>
                <a:ea typeface="ＭＳ Ｐゴシック" pitchFamily="34" charset="-128"/>
                <a:cs typeface="Geneva" pitchFamily="-84" charset="0"/>
              </a:rPr>
              <a:t>Att hålla möten</a:t>
            </a:r>
          </a:p>
        </p:txBody>
      </p:sp>
      <p:sp>
        <p:nvSpPr>
          <p:cNvPr id="131074" name="Subtitle 2"/>
          <p:cNvSpPr>
            <a:spLocks noGrp="1"/>
          </p:cNvSpPr>
          <p:nvPr>
            <p:ph type="subTitle" idx="1"/>
          </p:nvPr>
        </p:nvSpPr>
        <p:spPr>
          <a:xfrm>
            <a:off x="587375" y="1514475"/>
            <a:ext cx="8208963" cy="4475163"/>
          </a:xfrm>
        </p:spPr>
        <p:txBody>
          <a:bodyPr/>
          <a:lstStyle/>
          <a:p>
            <a:pPr algn="l">
              <a:lnSpc>
                <a:spcPct val="90000"/>
              </a:lnSpc>
              <a:buSzPct val="75000"/>
            </a:pPr>
            <a:endParaRPr lang="sv-SE" sz="2400" smtClean="0">
              <a:solidFill>
                <a:schemeClr val="tx1"/>
              </a:solidFill>
              <a:latin typeface="Arial" pitchFamily="34" charset="0"/>
              <a:ea typeface="ＭＳ Ｐゴシック" pitchFamily="34" charset="-128"/>
              <a:cs typeface="Arial" pitchFamily="34" charset="0"/>
            </a:endParaRPr>
          </a:p>
          <a:p>
            <a:pPr algn="l">
              <a:lnSpc>
                <a:spcPct val="90000"/>
              </a:lnSpc>
              <a:buSzPct val="75000"/>
            </a:pPr>
            <a:r>
              <a:rPr lang="sv-SE" smtClean="0">
                <a:solidFill>
                  <a:schemeClr val="tx1"/>
                </a:solidFill>
                <a:latin typeface="Arial" pitchFamily="34" charset="0"/>
                <a:ea typeface="ＭＳ Ｐゴシック" pitchFamily="34" charset="-128"/>
                <a:cs typeface="Arial" pitchFamily="34" charset="0"/>
              </a:rPr>
              <a:t>Mötesordförande</a:t>
            </a:r>
            <a:br>
              <a:rPr lang="sv-SE" smtClean="0">
                <a:solidFill>
                  <a:schemeClr val="tx1"/>
                </a:solidFill>
                <a:latin typeface="Arial" pitchFamily="34" charset="0"/>
                <a:ea typeface="ＭＳ Ｐゴシック" pitchFamily="34" charset="-128"/>
                <a:cs typeface="Arial" pitchFamily="34" charset="0"/>
              </a:rPr>
            </a:br>
            <a:endParaRPr lang="sv-SE" smtClean="0">
              <a:solidFill>
                <a:schemeClr val="tx1"/>
              </a:solidFill>
              <a:latin typeface="Arial" pitchFamily="34" charset="0"/>
              <a:ea typeface="ＭＳ Ｐゴシック" pitchFamily="34" charset="-128"/>
              <a:cs typeface="Arial" pitchFamily="34" charset="0"/>
            </a:endParaRPr>
          </a:p>
          <a:p>
            <a:pPr algn="l">
              <a:lnSpc>
                <a:spcPct val="90000"/>
              </a:lnSpc>
              <a:buSzPct val="75000"/>
            </a:pPr>
            <a:r>
              <a:rPr lang="sv-SE" sz="2400" smtClean="0">
                <a:solidFill>
                  <a:schemeClr val="tx1"/>
                </a:solidFill>
                <a:latin typeface="Arial" pitchFamily="34" charset="0"/>
                <a:ea typeface="ＭＳ Ｐゴシック" pitchFamily="34" charset="-128"/>
                <a:cs typeface="Arial" pitchFamily="34" charset="0"/>
              </a:rPr>
              <a:t>Leda sammanträdet</a:t>
            </a:r>
          </a:p>
          <a:p>
            <a:pPr algn="l">
              <a:lnSpc>
                <a:spcPct val="90000"/>
              </a:lnSpc>
              <a:buSzPct val="75000"/>
            </a:pPr>
            <a:r>
              <a:rPr lang="sv-SE" sz="2400" smtClean="0">
                <a:solidFill>
                  <a:schemeClr val="tx1"/>
                </a:solidFill>
                <a:latin typeface="Arial" pitchFamily="34" charset="0"/>
                <a:ea typeface="ＭＳ Ｐゴシック" pitchFamily="34" charset="-128"/>
                <a:cs typeface="Arial" pitchFamily="34" charset="0"/>
              </a:rPr>
              <a:t>Ansvarig för protokollet</a:t>
            </a:r>
          </a:p>
          <a:p>
            <a:pPr algn="l">
              <a:lnSpc>
                <a:spcPct val="90000"/>
              </a:lnSpc>
              <a:buSzPct val="75000"/>
            </a:pPr>
            <a:r>
              <a:rPr lang="sv-SE" sz="2400" smtClean="0">
                <a:solidFill>
                  <a:schemeClr val="tx1"/>
                </a:solidFill>
                <a:latin typeface="Arial" pitchFamily="34" charset="0"/>
                <a:ea typeface="ＭＳ Ｐゴシック" pitchFamily="34" charset="-128"/>
                <a:cs typeface="Arial" pitchFamily="34" charset="0"/>
              </a:rPr>
              <a:t>Vara opartiskt</a:t>
            </a:r>
          </a:p>
          <a:p>
            <a:pPr algn="l">
              <a:lnSpc>
                <a:spcPct val="90000"/>
              </a:lnSpc>
              <a:buSzPct val="75000"/>
            </a:pPr>
            <a:r>
              <a:rPr lang="sv-SE" sz="2400" smtClean="0">
                <a:solidFill>
                  <a:schemeClr val="tx1"/>
                </a:solidFill>
                <a:latin typeface="Arial" pitchFamily="34" charset="0"/>
                <a:ea typeface="ＭＳ Ｐゴシック" pitchFamily="34" charset="-128"/>
                <a:cs typeface="Arial" pitchFamily="34" charset="0"/>
              </a:rPr>
              <a:t>Få mångas perspektiv</a:t>
            </a:r>
          </a:p>
        </p:txBody>
      </p:sp>
      <p:pic>
        <p:nvPicPr>
          <p:cNvPr id="131075"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31076"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pic>
        <p:nvPicPr>
          <p:cNvPr id="131077" name="Picture 8" descr="http://iloapp.oglio.se/blog/forum?ShowFile&amp;image=1289218479.jpg"/>
          <p:cNvPicPr>
            <a:picLocks noChangeAspect="1" noChangeArrowheads="1"/>
          </p:cNvPicPr>
          <p:nvPr/>
        </p:nvPicPr>
        <p:blipFill>
          <a:blip r:embed="rId5"/>
          <a:srcRect/>
          <a:stretch>
            <a:fillRect/>
          </a:stretch>
        </p:blipFill>
        <p:spPr bwMode="auto">
          <a:xfrm>
            <a:off x="3779838" y="3294063"/>
            <a:ext cx="4176712" cy="2878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Title 1"/>
          <p:cNvSpPr>
            <a:spLocks noGrp="1"/>
          </p:cNvSpPr>
          <p:nvPr>
            <p:ph type="ctrTitle"/>
          </p:nvPr>
        </p:nvSpPr>
        <p:spPr>
          <a:xfrm>
            <a:off x="665163" y="565150"/>
            <a:ext cx="7772400" cy="992188"/>
          </a:xfrm>
        </p:spPr>
        <p:txBody>
          <a:bodyPr anchor="t"/>
          <a:lstStyle/>
          <a:p>
            <a:pPr eaLnBrk="1" hangingPunct="1"/>
            <a:r>
              <a:rPr lang="sv-SE" dirty="0" smtClean="0">
                <a:solidFill>
                  <a:srgbClr val="8E0E30"/>
                </a:solidFill>
                <a:latin typeface="Georgia" pitchFamily="18" charset="0"/>
                <a:ea typeface="ＭＳ Ｐゴシック" pitchFamily="34" charset="-128"/>
                <a:cs typeface="Geneva" pitchFamily="-84" charset="0"/>
              </a:rPr>
              <a:t>Ledamöter</a:t>
            </a:r>
            <a:endParaRPr lang="sv-SE" dirty="0" smtClean="0">
              <a:latin typeface="Georgia" pitchFamily="18" charset="0"/>
              <a:ea typeface="ＭＳ Ｐゴシック" pitchFamily="34" charset="-128"/>
              <a:cs typeface="Geneva" pitchFamily="-84" charset="0"/>
            </a:endParaRPr>
          </a:p>
        </p:txBody>
      </p:sp>
      <p:sp>
        <p:nvSpPr>
          <p:cNvPr id="133122" name="Subtitle 2"/>
          <p:cNvSpPr>
            <a:spLocks noGrp="1"/>
          </p:cNvSpPr>
          <p:nvPr>
            <p:ph type="subTitle" idx="1"/>
          </p:nvPr>
        </p:nvSpPr>
        <p:spPr>
          <a:xfrm>
            <a:off x="899592" y="980728"/>
            <a:ext cx="7416824" cy="5040560"/>
          </a:xfrm>
        </p:spPr>
        <p:txBody>
          <a:bodyPr/>
          <a:lstStyle/>
          <a:p>
            <a:pPr algn="l">
              <a:buSzPct val="75000"/>
            </a:pPr>
            <a:r>
              <a:rPr lang="sv-SE" sz="4800" dirty="0" smtClean="0">
                <a:solidFill>
                  <a:schemeClr val="tx1"/>
                </a:solidFill>
                <a:latin typeface="Georgia" pitchFamily="18" charset="0"/>
                <a:ea typeface="ＭＳ Ｐゴシック" pitchFamily="34" charset="-128"/>
                <a:cs typeface="Geneva" pitchFamily="-84" charset="0"/>
              </a:rPr>
              <a:t> </a:t>
            </a:r>
            <a:r>
              <a:rPr lang="sv-SE" sz="2800" dirty="0" smtClean="0">
                <a:solidFill>
                  <a:schemeClr val="tx1"/>
                </a:solidFill>
                <a:latin typeface="Georgia" pitchFamily="18" charset="0"/>
                <a:ea typeface="ＭＳ Ｐゴシック" pitchFamily="34" charset="-128"/>
                <a:cs typeface="Geneva" pitchFamily="-84" charset="0"/>
              </a:rPr>
              <a:t>Skyldigheter </a:t>
            </a:r>
            <a:r>
              <a:rPr lang="sv-SE" sz="2800" dirty="0" smtClean="0">
                <a:solidFill>
                  <a:schemeClr val="tx1"/>
                </a:solidFill>
                <a:latin typeface="Georgia" pitchFamily="18" charset="0"/>
                <a:ea typeface="ＭＳ Ｐゴシック" pitchFamily="34" charset="-128"/>
                <a:cs typeface="Geneva" pitchFamily="-84" charset="0"/>
              </a:rPr>
              <a:t>och </a:t>
            </a:r>
            <a:r>
              <a:rPr lang="sv-SE" sz="2800" dirty="0" smtClean="0">
                <a:solidFill>
                  <a:schemeClr val="tx1"/>
                </a:solidFill>
                <a:latin typeface="Georgia" pitchFamily="18" charset="0"/>
                <a:ea typeface="ＭＳ Ｐゴシック" pitchFamily="34" charset="-128"/>
                <a:cs typeface="Geneva" pitchFamily="-84" charset="0"/>
              </a:rPr>
              <a:t>rättigheter</a:t>
            </a:r>
            <a:endParaRPr lang="sv-SE" sz="2800" dirty="0" smtClean="0">
              <a:solidFill>
                <a:schemeClr val="tx1"/>
              </a:solidFill>
              <a:latin typeface="Arial" pitchFamily="34" charset="0"/>
              <a:ea typeface="ＭＳ Ｐゴシック" pitchFamily="34" charset="-128"/>
              <a:cs typeface="Arial" pitchFamily="34" charset="0"/>
            </a:endParaRPr>
          </a:p>
          <a:p>
            <a:pPr algn="l">
              <a:buSzPct val="75000"/>
            </a:pPr>
            <a:r>
              <a:rPr lang="sv-SE" sz="2800" dirty="0" smtClean="0">
                <a:solidFill>
                  <a:schemeClr val="tx1"/>
                </a:solidFill>
                <a:ea typeface="ＭＳ Ｐゴシック" pitchFamily="34" charset="-128"/>
                <a:cs typeface="Arial" pitchFamily="34" charset="0"/>
              </a:rPr>
              <a:t>Förbered </a:t>
            </a:r>
            <a:r>
              <a:rPr lang="sv-SE" sz="2800" dirty="0" smtClean="0">
                <a:solidFill>
                  <a:schemeClr val="tx1"/>
                </a:solidFill>
                <a:ea typeface="ＭＳ Ｐゴシック" pitchFamily="34" charset="-128"/>
                <a:cs typeface="Arial" pitchFamily="34" charset="0"/>
              </a:rPr>
              <a:t>dig, </a:t>
            </a:r>
            <a:r>
              <a:rPr lang="sv-SE" sz="2800" dirty="0">
                <a:solidFill>
                  <a:schemeClr val="tx1"/>
                </a:solidFill>
                <a:ea typeface="ＭＳ Ｐゴシック" pitchFamily="34" charset="-128"/>
                <a:cs typeface="Arial" pitchFamily="34" charset="0"/>
              </a:rPr>
              <a:t>b</a:t>
            </a:r>
            <a:r>
              <a:rPr lang="sv-SE" sz="2800" dirty="0" smtClean="0">
                <a:solidFill>
                  <a:schemeClr val="tx1"/>
                </a:solidFill>
                <a:ea typeface="ＭＳ Ｐゴシック" pitchFamily="34" charset="-128"/>
                <a:cs typeface="Arial" pitchFamily="34" charset="0"/>
              </a:rPr>
              <a:t>egär ordet, respekt</a:t>
            </a:r>
            <a:r>
              <a:rPr lang="sv-SE" sz="2800" dirty="0" smtClean="0">
                <a:solidFill>
                  <a:schemeClr val="tx1"/>
                </a:solidFill>
                <a:ea typeface="ＭＳ Ｐゴシック" pitchFamily="34" charset="-128"/>
                <a:cs typeface="Arial" pitchFamily="34" charset="0"/>
              </a:rPr>
              <a:t>, reservera sig mot beslut, avanmäla sig i god tid, vara ett av ”ansiktet utåt”, eget ansvar att ta reda på innehåll i föregående möte och vilka beslut som togs. </a:t>
            </a:r>
            <a:endParaRPr lang="sv-SE" sz="2800" dirty="0" smtClean="0">
              <a:solidFill>
                <a:schemeClr val="tx1"/>
              </a:solidFill>
              <a:ea typeface="ＭＳ Ｐゴシック" pitchFamily="34" charset="-128"/>
              <a:cs typeface="Arial" pitchFamily="34" charset="0"/>
            </a:endParaRPr>
          </a:p>
          <a:p>
            <a:pPr algn="l">
              <a:buSzPct val="75000"/>
            </a:pPr>
            <a:r>
              <a:rPr lang="sv-SE" sz="2800" dirty="0" smtClean="0">
                <a:solidFill>
                  <a:schemeClr val="tx1"/>
                </a:solidFill>
                <a:ea typeface="ＭＳ Ｐゴシック" pitchFamily="34" charset="-128"/>
                <a:cs typeface="Arial" pitchFamily="34" charset="0"/>
              </a:rPr>
              <a:t>Vara medveten om en </a:t>
            </a:r>
            <a:r>
              <a:rPr lang="sv-SE" sz="2800" dirty="0" err="1" smtClean="0">
                <a:solidFill>
                  <a:schemeClr val="tx1"/>
                </a:solidFill>
                <a:ea typeface="ＭＳ Ｐゴシック" pitchFamily="34" charset="-128"/>
                <a:cs typeface="Arial" pitchFamily="34" charset="0"/>
              </a:rPr>
              <a:t>ev</a:t>
            </a:r>
            <a:r>
              <a:rPr lang="sv-SE" sz="2800" dirty="0" smtClean="0">
                <a:solidFill>
                  <a:schemeClr val="tx1"/>
                </a:solidFill>
                <a:ea typeface="ＭＳ Ｐゴシック" pitchFamily="34" charset="-128"/>
                <a:cs typeface="Arial" pitchFamily="34" charset="0"/>
              </a:rPr>
              <a:t> jäv situation</a:t>
            </a:r>
          </a:p>
          <a:p>
            <a:pPr algn="l">
              <a:buSzPct val="75000"/>
            </a:pPr>
            <a:r>
              <a:rPr lang="sv-SE" sz="2800" dirty="0">
                <a:solidFill>
                  <a:schemeClr val="tx1"/>
                </a:solidFill>
                <a:ea typeface="ＭＳ Ｐゴシック" pitchFamily="34" charset="-128"/>
                <a:cs typeface="Geneva" pitchFamily="-84" charset="0"/>
              </a:rPr>
              <a:t>Tillsammans med ordföranden </a:t>
            </a:r>
            <a:r>
              <a:rPr lang="sv-SE" sz="2800" dirty="0" smtClean="0">
                <a:solidFill>
                  <a:schemeClr val="tx1"/>
                </a:solidFill>
                <a:ea typeface="ＭＳ Ｐゴシック" pitchFamily="34" charset="-128"/>
                <a:cs typeface="Geneva" pitchFamily="-84" charset="0"/>
              </a:rPr>
              <a:t>följa </a:t>
            </a:r>
            <a:r>
              <a:rPr lang="sv-SE" sz="2800" dirty="0">
                <a:solidFill>
                  <a:schemeClr val="tx1"/>
                </a:solidFill>
                <a:ea typeface="ＭＳ Ｐゴシック" pitchFamily="34" charset="-128"/>
                <a:cs typeface="Geneva" pitchFamily="-84" charset="0"/>
              </a:rPr>
              <a:t>upp </a:t>
            </a:r>
            <a:r>
              <a:rPr lang="sv-SE" sz="2800" dirty="0" smtClean="0">
                <a:solidFill>
                  <a:schemeClr val="tx1"/>
                </a:solidFill>
                <a:ea typeface="ＭＳ Ｐゴシック" pitchFamily="34" charset="-128"/>
                <a:cs typeface="Geneva" pitchFamily="-84" charset="0"/>
              </a:rPr>
              <a:t>besluten</a:t>
            </a:r>
          </a:p>
          <a:p>
            <a:pPr algn="l">
              <a:buSzPct val="75000"/>
            </a:pPr>
            <a:r>
              <a:rPr lang="sv-SE" sz="2800" dirty="0" smtClean="0">
                <a:solidFill>
                  <a:schemeClr val="tx1"/>
                </a:solidFill>
                <a:ea typeface="ＭＳ Ｐゴシック" pitchFamily="34" charset="-128"/>
                <a:cs typeface="Geneva" pitchFamily="-84" charset="0"/>
              </a:rPr>
              <a:t>Se till att veta vad som förväntas av dig som områdesansvarig</a:t>
            </a:r>
            <a:endParaRPr lang="sv-SE" sz="2800" dirty="0">
              <a:solidFill>
                <a:schemeClr val="tx1"/>
              </a:solidFill>
              <a:ea typeface="ＭＳ Ｐゴシック" pitchFamily="34" charset="-128"/>
              <a:cs typeface="Geneva" pitchFamily="-84" charset="0"/>
            </a:endParaRPr>
          </a:p>
          <a:p>
            <a:pPr algn="l">
              <a:buSzPct val="75000"/>
            </a:pPr>
            <a:endParaRPr lang="sv-SE" sz="2800" dirty="0" smtClean="0">
              <a:solidFill>
                <a:schemeClr val="tx1"/>
              </a:solidFill>
              <a:latin typeface="Arial" pitchFamily="34" charset="0"/>
              <a:ea typeface="ＭＳ Ｐゴシック" pitchFamily="34" charset="-128"/>
              <a:cs typeface="Arial" pitchFamily="34" charset="0"/>
            </a:endParaRPr>
          </a:p>
        </p:txBody>
      </p:sp>
      <p:pic>
        <p:nvPicPr>
          <p:cNvPr id="133123"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33124"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Title 1"/>
          <p:cNvSpPr>
            <a:spLocks noGrp="1"/>
          </p:cNvSpPr>
          <p:nvPr>
            <p:ph type="ctrTitle"/>
          </p:nvPr>
        </p:nvSpPr>
        <p:spPr>
          <a:xfrm>
            <a:off x="685800" y="600075"/>
            <a:ext cx="7772400" cy="1069975"/>
          </a:xfrm>
        </p:spPr>
        <p:txBody>
          <a:bodyPr anchor="t"/>
          <a:lstStyle/>
          <a:p>
            <a:pPr eaLnBrk="1" hangingPunct="1"/>
            <a:r>
              <a:rPr lang="sv-SE" sz="5400" smtClean="0">
                <a:solidFill>
                  <a:srgbClr val="8E0E30"/>
                </a:solidFill>
                <a:latin typeface="Georgia" pitchFamily="18" charset="0"/>
                <a:ea typeface="ＭＳ Ｐゴシック" pitchFamily="34" charset="-128"/>
                <a:cs typeface="Geneva" pitchFamily="-84" charset="0"/>
              </a:rPr>
              <a:t>Att fatta beslut </a:t>
            </a:r>
            <a:r>
              <a:rPr lang="sv-SE" sz="5400" smtClean="0">
                <a:latin typeface="Georgia" pitchFamily="18" charset="0"/>
                <a:ea typeface="ＭＳ Ｐゴシック" pitchFamily="34" charset="-128"/>
                <a:cs typeface="Geneva" pitchFamily="-84" charset="0"/>
              </a:rPr>
              <a:t/>
            </a:r>
            <a:br>
              <a:rPr lang="sv-SE" sz="5400" smtClean="0">
                <a:latin typeface="Georgia" pitchFamily="18" charset="0"/>
                <a:ea typeface="ＭＳ Ｐゴシック" pitchFamily="34" charset="-128"/>
                <a:cs typeface="Geneva" pitchFamily="-84" charset="0"/>
              </a:rPr>
            </a:br>
            <a:endParaRPr lang="sv-SE" sz="5400" smtClean="0">
              <a:latin typeface="Georgia" pitchFamily="18" charset="0"/>
              <a:ea typeface="ＭＳ Ｐゴシック" pitchFamily="34" charset="-128"/>
              <a:cs typeface="Geneva" pitchFamily="-84" charset="0"/>
            </a:endParaRPr>
          </a:p>
        </p:txBody>
      </p:sp>
      <p:sp>
        <p:nvSpPr>
          <p:cNvPr id="137218" name="Subtitle 2"/>
          <p:cNvSpPr>
            <a:spLocks noGrp="1"/>
          </p:cNvSpPr>
          <p:nvPr>
            <p:ph type="subTitle" idx="1"/>
          </p:nvPr>
        </p:nvSpPr>
        <p:spPr>
          <a:xfrm>
            <a:off x="685800" y="1670050"/>
            <a:ext cx="3814763" cy="4279900"/>
          </a:xfrm>
        </p:spPr>
        <p:txBody>
          <a:bodyPr/>
          <a:lstStyle/>
          <a:p>
            <a:pPr algn="l">
              <a:buSzPct val="75000"/>
            </a:pPr>
            <a:r>
              <a:rPr lang="sv-SE" sz="2800" smtClean="0">
                <a:solidFill>
                  <a:schemeClr val="tx1"/>
                </a:solidFill>
                <a:ea typeface="ＭＳ Ｐゴシック" pitchFamily="34" charset="-128"/>
                <a:cs typeface="Geneva" pitchFamily="-84" charset="0"/>
              </a:rPr>
              <a:t>Majoritetsförhållande</a:t>
            </a:r>
          </a:p>
          <a:p>
            <a:pPr marL="800100" lvl="1" indent="-342900" algn="l">
              <a:buSzPct val="75000"/>
              <a:buFont typeface="Calibri" pitchFamily="34" charset="0"/>
              <a:buChar char="–"/>
            </a:pPr>
            <a:r>
              <a:rPr lang="sv-SE" sz="1800" smtClean="0">
                <a:solidFill>
                  <a:schemeClr val="tx1"/>
                </a:solidFill>
                <a:ea typeface="Geneva" pitchFamily="-84" charset="0"/>
                <a:cs typeface="Geneva" pitchFamily="-84" charset="0"/>
              </a:rPr>
              <a:t>Enkel majoritet</a:t>
            </a:r>
          </a:p>
          <a:p>
            <a:pPr marL="800100" lvl="1" indent="-342900" algn="l">
              <a:buSzPct val="75000"/>
              <a:buFont typeface="Calibri" pitchFamily="34" charset="0"/>
              <a:buChar char="–"/>
            </a:pPr>
            <a:r>
              <a:rPr lang="sv-SE" sz="1800" smtClean="0">
                <a:solidFill>
                  <a:schemeClr val="tx1"/>
                </a:solidFill>
                <a:ea typeface="Geneva" pitchFamily="-84" charset="0"/>
                <a:cs typeface="Geneva" pitchFamily="-84" charset="0"/>
              </a:rPr>
              <a:t>Kvalificerad majoritet</a:t>
            </a:r>
          </a:p>
          <a:p>
            <a:pPr marL="800100" lvl="1" indent="-342900" algn="l">
              <a:buSzPct val="75000"/>
              <a:buFont typeface="Calibri" pitchFamily="34" charset="0"/>
              <a:buChar char="–"/>
            </a:pPr>
            <a:r>
              <a:rPr lang="sv-SE" sz="1800" smtClean="0">
                <a:solidFill>
                  <a:schemeClr val="tx1"/>
                </a:solidFill>
                <a:ea typeface="Geneva" pitchFamily="-84" charset="0"/>
                <a:cs typeface="Geneva" pitchFamily="-84" charset="0"/>
              </a:rPr>
              <a:t>Konsensus</a:t>
            </a:r>
          </a:p>
          <a:p>
            <a:pPr algn="l">
              <a:buSzPct val="75000"/>
            </a:pPr>
            <a:r>
              <a:rPr lang="sv-SE" sz="2800" smtClean="0">
                <a:solidFill>
                  <a:schemeClr val="tx1"/>
                </a:solidFill>
                <a:ea typeface="ＭＳ Ｐゴシック" pitchFamily="34" charset="-128"/>
                <a:cs typeface="Geneva" pitchFamily="-84" charset="0"/>
              </a:rPr>
              <a:t>Vägen till beslut har minst tre steg</a:t>
            </a:r>
          </a:p>
          <a:p>
            <a:pPr marL="800100" lvl="1" indent="-342900" algn="l">
              <a:buFontTx/>
              <a:buChar char="–"/>
            </a:pPr>
            <a:r>
              <a:rPr lang="sv-SE" sz="1800" smtClean="0">
                <a:solidFill>
                  <a:schemeClr val="tx1"/>
                </a:solidFill>
                <a:ea typeface="Geneva" pitchFamily="-84" charset="0"/>
                <a:cs typeface="Geneva" pitchFamily="-84" charset="0"/>
              </a:rPr>
              <a:t>Lämna ordet fritt (Dra streck i debatten)</a:t>
            </a:r>
          </a:p>
          <a:p>
            <a:pPr marL="800100" lvl="1" indent="-342900" algn="l">
              <a:buFontTx/>
              <a:buChar char="–"/>
            </a:pPr>
            <a:r>
              <a:rPr lang="sv-SE" sz="1800" smtClean="0">
                <a:solidFill>
                  <a:schemeClr val="tx1"/>
                </a:solidFill>
                <a:ea typeface="Geneva" pitchFamily="-84" charset="0"/>
                <a:cs typeface="Geneva" pitchFamily="-84" charset="0"/>
              </a:rPr>
              <a:t>Fråga om man är redo att gå till beslut (Propositionsordning)</a:t>
            </a:r>
          </a:p>
          <a:p>
            <a:pPr marL="800100" lvl="1" indent="-342900" algn="l">
              <a:buFontTx/>
              <a:buChar char="–"/>
            </a:pPr>
            <a:r>
              <a:rPr lang="sv-SE" sz="1800" smtClean="0">
                <a:solidFill>
                  <a:schemeClr val="tx1"/>
                </a:solidFill>
                <a:ea typeface="Geneva" pitchFamily="-84" charset="0"/>
                <a:cs typeface="Geneva" pitchFamily="-84" charset="0"/>
              </a:rPr>
              <a:t>Klubba att beslutet är fattat</a:t>
            </a:r>
          </a:p>
        </p:txBody>
      </p:sp>
      <p:pic>
        <p:nvPicPr>
          <p:cNvPr id="137219"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37220"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pic>
        <p:nvPicPr>
          <p:cNvPr id="137221" name="Picture 7"/>
          <p:cNvPicPr>
            <a:picLocks noChangeAspect="1" noChangeArrowheads="1"/>
          </p:cNvPicPr>
          <p:nvPr/>
        </p:nvPicPr>
        <p:blipFill>
          <a:blip r:embed="rId5"/>
          <a:srcRect/>
          <a:stretch>
            <a:fillRect/>
          </a:stretch>
        </p:blipFill>
        <p:spPr bwMode="auto">
          <a:xfrm>
            <a:off x="4643438" y="2420938"/>
            <a:ext cx="4176712" cy="36464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Title 1"/>
          <p:cNvSpPr>
            <a:spLocks noGrp="1"/>
          </p:cNvSpPr>
          <p:nvPr>
            <p:ph type="ctrTitle"/>
          </p:nvPr>
        </p:nvSpPr>
        <p:spPr>
          <a:xfrm>
            <a:off x="685800" y="630238"/>
            <a:ext cx="7772400" cy="1069975"/>
          </a:xfrm>
        </p:spPr>
        <p:txBody>
          <a:bodyPr anchor="t"/>
          <a:lstStyle/>
          <a:p>
            <a:pPr eaLnBrk="1" hangingPunct="1"/>
            <a:r>
              <a:rPr lang="sv-SE" sz="4000" smtClean="0">
                <a:solidFill>
                  <a:srgbClr val="8E0E30"/>
                </a:solidFill>
                <a:latin typeface="Georgia" pitchFamily="18" charset="0"/>
                <a:ea typeface="ＭＳ Ｐゴシック" pitchFamily="34" charset="-128"/>
                <a:cs typeface="Geneva" pitchFamily="-84" charset="0"/>
              </a:rPr>
              <a:t>Att fatta beslut</a:t>
            </a:r>
          </a:p>
        </p:txBody>
      </p:sp>
      <p:sp>
        <p:nvSpPr>
          <p:cNvPr id="139266" name="Subtitle 2"/>
          <p:cNvSpPr>
            <a:spLocks noGrp="1"/>
          </p:cNvSpPr>
          <p:nvPr>
            <p:ph type="subTitle" idx="1"/>
          </p:nvPr>
        </p:nvSpPr>
        <p:spPr>
          <a:xfrm>
            <a:off x="360363" y="1484313"/>
            <a:ext cx="8315325" cy="4537075"/>
          </a:xfrm>
        </p:spPr>
        <p:txBody>
          <a:bodyPr/>
          <a:lstStyle/>
          <a:p>
            <a:pPr algn="l">
              <a:buSzPct val="75000"/>
            </a:pPr>
            <a:r>
              <a:rPr lang="sv-SE" smtClean="0">
                <a:solidFill>
                  <a:schemeClr val="tx1"/>
                </a:solidFill>
                <a:latin typeface="Georgia" pitchFamily="18" charset="0"/>
                <a:ea typeface="ＭＳ Ｐゴシック" pitchFamily="34" charset="-128"/>
                <a:cs typeface="Geneva" pitchFamily="-84" charset="0"/>
              </a:rPr>
              <a:t>	Möjlighet att påverka</a:t>
            </a:r>
            <a:endParaRPr lang="sv-SE" smtClean="0">
              <a:solidFill>
                <a:schemeClr val="tx1"/>
              </a:solidFill>
              <a:latin typeface="Arial" pitchFamily="34" charset="0"/>
              <a:ea typeface="ＭＳ Ｐゴシック" pitchFamily="34" charset="-128"/>
              <a:cs typeface="Arial" pitchFamily="34" charset="0"/>
            </a:endParaRPr>
          </a:p>
          <a:p>
            <a:pPr algn="l">
              <a:buSzPct val="75000"/>
            </a:pPr>
            <a:endParaRPr lang="sv-SE" smtClean="0">
              <a:solidFill>
                <a:schemeClr val="tx1"/>
              </a:solidFill>
              <a:latin typeface="Arial" pitchFamily="34" charset="0"/>
              <a:ea typeface="ＭＳ Ｐゴシック" pitchFamily="34" charset="-128"/>
              <a:cs typeface="Arial" pitchFamily="34" charset="0"/>
            </a:endParaRPr>
          </a:p>
          <a:p>
            <a:pPr algn="l">
              <a:buSzPct val="75000"/>
              <a:buFont typeface="Arial" pitchFamily="34" charset="0"/>
              <a:buChar char="•"/>
            </a:pPr>
            <a:r>
              <a:rPr lang="sv-SE" smtClean="0">
                <a:solidFill>
                  <a:schemeClr val="tx1"/>
                </a:solidFill>
                <a:latin typeface="Arial" pitchFamily="34" charset="0"/>
                <a:ea typeface="ＭＳ Ｐゴシック" pitchFamily="34" charset="-128"/>
                <a:cs typeface="Arial" pitchFamily="34" charset="0"/>
              </a:rPr>
              <a:t>Bordläggning</a:t>
            </a:r>
          </a:p>
          <a:p>
            <a:pPr algn="l">
              <a:buSzPct val="75000"/>
              <a:buFont typeface="Arial" pitchFamily="34" charset="0"/>
              <a:buChar char="•"/>
            </a:pPr>
            <a:r>
              <a:rPr lang="sv-SE" smtClean="0">
                <a:solidFill>
                  <a:schemeClr val="tx1"/>
                </a:solidFill>
                <a:latin typeface="Arial" pitchFamily="34" charset="0"/>
                <a:ea typeface="ＭＳ Ｐゴシック" pitchFamily="34" charset="-128"/>
                <a:cs typeface="Arial" pitchFamily="34" charset="0"/>
              </a:rPr>
              <a:t>Ajournering </a:t>
            </a:r>
          </a:p>
          <a:p>
            <a:pPr algn="l">
              <a:buSzPct val="75000"/>
              <a:buFont typeface="Arial" pitchFamily="34" charset="0"/>
              <a:buChar char="•"/>
            </a:pPr>
            <a:r>
              <a:rPr lang="sv-SE" smtClean="0">
                <a:solidFill>
                  <a:schemeClr val="tx1"/>
                </a:solidFill>
                <a:latin typeface="Arial" pitchFamily="34" charset="0"/>
                <a:ea typeface="ＭＳ Ｐゴシック" pitchFamily="34" charset="-128"/>
                <a:cs typeface="Arial" pitchFamily="34" charset="0"/>
              </a:rPr>
              <a:t>Återremiss </a:t>
            </a:r>
          </a:p>
          <a:p>
            <a:pPr algn="l">
              <a:buSzPct val="75000"/>
              <a:buFont typeface="Arial" pitchFamily="34" charset="0"/>
              <a:buChar char="•"/>
            </a:pPr>
            <a:r>
              <a:rPr lang="sv-SE" smtClean="0">
                <a:solidFill>
                  <a:schemeClr val="tx1"/>
                </a:solidFill>
                <a:latin typeface="Arial" pitchFamily="34" charset="0"/>
                <a:ea typeface="ＭＳ Ｐゴシック" pitchFamily="34" charset="-128"/>
                <a:cs typeface="Arial" pitchFamily="34" charset="0"/>
              </a:rPr>
              <a:t>Ordningsfråga</a:t>
            </a:r>
          </a:p>
          <a:p>
            <a:pPr algn="l" eaLnBrk="1" hangingPunct="1"/>
            <a:endParaRPr lang="sv-SE" sz="2400" smtClean="0">
              <a:solidFill>
                <a:srgbClr val="898989"/>
              </a:solidFill>
              <a:latin typeface="Arial" pitchFamily="34" charset="0"/>
              <a:ea typeface="ＭＳ Ｐゴシック" pitchFamily="34" charset="-128"/>
              <a:cs typeface="Arial" pitchFamily="34" charset="0"/>
            </a:endParaRPr>
          </a:p>
        </p:txBody>
      </p:sp>
      <p:pic>
        <p:nvPicPr>
          <p:cNvPr id="139267"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39268"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pic>
        <p:nvPicPr>
          <p:cNvPr id="139269" name="Picture 4"/>
          <p:cNvPicPr>
            <a:picLocks noChangeAspect="1" noChangeArrowheads="1"/>
          </p:cNvPicPr>
          <p:nvPr/>
        </p:nvPicPr>
        <p:blipFill>
          <a:blip r:embed="rId5"/>
          <a:srcRect/>
          <a:stretch>
            <a:fillRect/>
          </a:stretch>
        </p:blipFill>
        <p:spPr bwMode="auto">
          <a:xfrm>
            <a:off x="4067175" y="3062288"/>
            <a:ext cx="4960938" cy="2959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ctrTitle"/>
          </p:nvPr>
        </p:nvSpPr>
        <p:spPr>
          <a:xfrm>
            <a:off x="684213" y="600075"/>
            <a:ext cx="7772400" cy="1069975"/>
          </a:xfrm>
        </p:spPr>
        <p:txBody>
          <a:bodyPr anchor="t"/>
          <a:lstStyle/>
          <a:p>
            <a:pPr eaLnBrk="1" hangingPunct="1">
              <a:defRPr/>
            </a:pPr>
            <a:r>
              <a:rPr lang="sv-SE" sz="4000" dirty="0" smtClean="0">
                <a:solidFill>
                  <a:schemeClr val="accent2">
                    <a:lumMod val="75000"/>
                  </a:schemeClr>
                </a:solidFill>
                <a:latin typeface="Georgia"/>
                <a:cs typeface="Georgia"/>
              </a:rPr>
              <a:t>Att fatta beslut</a:t>
            </a:r>
            <a:br>
              <a:rPr lang="sv-SE" sz="4000" dirty="0" smtClean="0">
                <a:solidFill>
                  <a:schemeClr val="accent2">
                    <a:lumMod val="75000"/>
                  </a:schemeClr>
                </a:solidFill>
                <a:latin typeface="Georgia"/>
                <a:cs typeface="Georgia"/>
              </a:rPr>
            </a:br>
            <a:endParaRPr lang="sv-SE" sz="4000" dirty="0">
              <a:solidFill>
                <a:schemeClr val="accent2">
                  <a:lumMod val="75000"/>
                </a:schemeClr>
              </a:solidFill>
              <a:latin typeface="Georgia"/>
              <a:cs typeface="Georgia"/>
            </a:endParaRPr>
          </a:p>
        </p:txBody>
      </p:sp>
      <p:sp>
        <p:nvSpPr>
          <p:cNvPr id="143362" name="Subtitle 2"/>
          <p:cNvSpPr>
            <a:spLocks noGrp="1"/>
          </p:cNvSpPr>
          <p:nvPr>
            <p:ph type="subTitle" idx="1"/>
          </p:nvPr>
        </p:nvSpPr>
        <p:spPr>
          <a:xfrm>
            <a:off x="468313" y="1670050"/>
            <a:ext cx="8207375" cy="4206875"/>
          </a:xfrm>
        </p:spPr>
        <p:txBody>
          <a:bodyPr/>
          <a:lstStyle/>
          <a:p>
            <a:r>
              <a:rPr lang="ja-JP" altLang="sv-SE" smtClean="0">
                <a:solidFill>
                  <a:schemeClr val="tx1"/>
                </a:solidFill>
                <a:ea typeface="ＭＳ Ｐゴシック" pitchFamily="34" charset="-128"/>
                <a:cs typeface="Geneva" pitchFamily="-84" charset="0"/>
              </a:rPr>
              <a:t>”</a:t>
            </a:r>
            <a:r>
              <a:rPr lang="sv-SE" altLang="ja-JP" smtClean="0">
                <a:solidFill>
                  <a:schemeClr val="tx1"/>
                </a:solidFill>
                <a:ea typeface="ＭＳ Ｐゴシック" pitchFamily="34" charset="-128"/>
                <a:cs typeface="Geneva" pitchFamily="-84" charset="0"/>
              </a:rPr>
              <a:t>Decisions are made by those who show up</a:t>
            </a:r>
            <a:r>
              <a:rPr lang="ja-JP" altLang="sv-SE" smtClean="0">
                <a:solidFill>
                  <a:schemeClr val="tx1"/>
                </a:solidFill>
                <a:ea typeface="ＭＳ Ｐゴシック" pitchFamily="34" charset="-128"/>
                <a:cs typeface="Geneva" pitchFamily="-84" charset="0"/>
              </a:rPr>
              <a:t>”</a:t>
            </a:r>
            <a:r>
              <a:rPr lang="sv-SE" altLang="ja-JP" smtClean="0">
                <a:solidFill>
                  <a:schemeClr val="tx1"/>
                </a:solidFill>
                <a:ea typeface="ＭＳ Ｐゴシック" pitchFamily="34" charset="-128"/>
                <a:cs typeface="Geneva" pitchFamily="-84" charset="0"/>
              </a:rPr>
              <a:t>    </a:t>
            </a:r>
            <a:endParaRPr lang="sv-SE" smtClean="0">
              <a:solidFill>
                <a:schemeClr val="tx1"/>
              </a:solidFill>
              <a:ea typeface="ＭＳ Ｐゴシック" pitchFamily="34" charset="-128"/>
              <a:cs typeface="Geneva" pitchFamily="-84" charset="0"/>
            </a:endParaRPr>
          </a:p>
        </p:txBody>
      </p:sp>
      <p:pic>
        <p:nvPicPr>
          <p:cNvPr id="143363"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43364"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pic>
        <p:nvPicPr>
          <p:cNvPr id="143365" name="Picture 2"/>
          <p:cNvPicPr>
            <a:picLocks noChangeAspect="1" noChangeArrowheads="1"/>
          </p:cNvPicPr>
          <p:nvPr/>
        </p:nvPicPr>
        <p:blipFill>
          <a:blip r:embed="rId5"/>
          <a:srcRect/>
          <a:stretch>
            <a:fillRect/>
          </a:stretch>
        </p:blipFill>
        <p:spPr bwMode="auto">
          <a:xfrm>
            <a:off x="3635375" y="2435225"/>
            <a:ext cx="4500563" cy="34464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Title 1"/>
          <p:cNvSpPr>
            <a:spLocks noGrp="1"/>
          </p:cNvSpPr>
          <p:nvPr>
            <p:ph type="ctrTitle"/>
          </p:nvPr>
        </p:nvSpPr>
        <p:spPr>
          <a:xfrm>
            <a:off x="650081" y="1636713"/>
            <a:ext cx="7772400" cy="1069975"/>
          </a:xfrm>
        </p:spPr>
        <p:txBody>
          <a:bodyPr anchor="t"/>
          <a:lstStyle/>
          <a:p>
            <a:pPr eaLnBrk="1" hangingPunct="1"/>
            <a:r>
              <a:rPr lang="sv-SE" sz="3600" dirty="0" smtClean="0">
                <a:latin typeface="Georgia" pitchFamily="18" charset="0"/>
                <a:ea typeface="ＭＳ Ｐゴシック" pitchFamily="34" charset="-128"/>
                <a:cs typeface="Geneva" pitchFamily="-84" charset="0"/>
              </a:rPr>
              <a:t>Beslutsförhet</a:t>
            </a:r>
          </a:p>
        </p:txBody>
      </p:sp>
      <p:sp>
        <p:nvSpPr>
          <p:cNvPr id="145410" name="Subtitle 2"/>
          <p:cNvSpPr>
            <a:spLocks noGrp="1"/>
          </p:cNvSpPr>
          <p:nvPr>
            <p:ph type="subTitle" idx="1"/>
          </p:nvPr>
        </p:nvSpPr>
        <p:spPr>
          <a:xfrm>
            <a:off x="900113" y="2997200"/>
            <a:ext cx="7272337" cy="2663825"/>
          </a:xfrm>
        </p:spPr>
        <p:txBody>
          <a:bodyPr/>
          <a:lstStyle/>
          <a:p>
            <a:pPr lvl="1" algn="l" eaLnBrk="1" hangingPunct="1">
              <a:buClr>
                <a:srgbClr val="DB466A"/>
              </a:buClr>
              <a:buFont typeface="Wingdings" pitchFamily="2" charset="2"/>
              <a:buChar char="v"/>
            </a:pPr>
            <a:r>
              <a:rPr lang="sv-SE" sz="2400" dirty="0" smtClean="0">
                <a:solidFill>
                  <a:schemeClr val="tx1"/>
                </a:solidFill>
                <a:latin typeface="Arial" pitchFamily="34" charset="0"/>
                <a:ea typeface="ＭＳ Ｐゴシック" pitchFamily="34" charset="-128"/>
                <a:cs typeface="Arial" pitchFamily="34" charset="0"/>
              </a:rPr>
              <a:t>Fler än hälften närvarande</a:t>
            </a:r>
          </a:p>
          <a:p>
            <a:pPr lvl="1" algn="l" eaLnBrk="1" hangingPunct="1">
              <a:buClr>
                <a:srgbClr val="DB466A"/>
              </a:buClr>
              <a:buFont typeface="Wingdings" pitchFamily="2" charset="2"/>
              <a:buChar char="v"/>
            </a:pPr>
            <a:r>
              <a:rPr lang="sv-SE" sz="2400" dirty="0" smtClean="0">
                <a:solidFill>
                  <a:schemeClr val="tx1"/>
                </a:solidFill>
                <a:latin typeface="Arial" pitchFamily="34" charset="0"/>
                <a:ea typeface="ＭＳ Ｐゴシック" pitchFamily="34" charset="-128"/>
                <a:cs typeface="Arial" pitchFamily="34" charset="0"/>
              </a:rPr>
              <a:t>Minsta antal = enhälliga beslut för giltighet</a:t>
            </a:r>
          </a:p>
          <a:p>
            <a:pPr marL="914400" lvl="1" indent="-457200" algn="l" eaLnBrk="1" hangingPunct="1">
              <a:buClr>
                <a:srgbClr val="DB466A"/>
              </a:buClr>
              <a:buFont typeface="Wingdings" panose="05000000000000000000" pitchFamily="2" charset="2"/>
              <a:buChar char="v"/>
            </a:pPr>
            <a:r>
              <a:rPr lang="sv-SE" sz="2400" dirty="0" smtClean="0">
                <a:solidFill>
                  <a:schemeClr val="tx1"/>
                </a:solidFill>
                <a:latin typeface="Arial" pitchFamily="34" charset="0"/>
                <a:ea typeface="ＭＳ Ｐゴシック" pitchFamily="34" charset="-128"/>
                <a:cs typeface="Arial" pitchFamily="34" charset="0"/>
              </a:rPr>
              <a:t>Lika = ordförande utslagsröst</a:t>
            </a:r>
            <a:br>
              <a:rPr lang="sv-SE" sz="2400" dirty="0" smtClean="0">
                <a:solidFill>
                  <a:schemeClr val="tx1"/>
                </a:solidFill>
                <a:latin typeface="Arial" pitchFamily="34" charset="0"/>
                <a:ea typeface="ＭＳ Ｐゴシック" pitchFamily="34" charset="-128"/>
                <a:cs typeface="Arial" pitchFamily="34" charset="0"/>
              </a:rPr>
            </a:br>
            <a:r>
              <a:rPr lang="sv-SE" sz="2400" dirty="0"/>
              <a:t> </a:t>
            </a:r>
          </a:p>
          <a:p>
            <a:pPr algn="l" eaLnBrk="1" hangingPunct="1">
              <a:buClr>
                <a:srgbClr val="DB466A"/>
              </a:buClr>
            </a:pPr>
            <a:endParaRPr lang="sv-SE" sz="2800" dirty="0" smtClean="0">
              <a:solidFill>
                <a:schemeClr val="tx1"/>
              </a:solidFill>
              <a:latin typeface="Arial" pitchFamily="34" charset="0"/>
              <a:ea typeface="ＭＳ Ｐゴシック" pitchFamily="34" charset="-128"/>
              <a:cs typeface="Arial" pitchFamily="34" charset="0"/>
            </a:endParaRPr>
          </a:p>
        </p:txBody>
      </p:sp>
      <p:pic>
        <p:nvPicPr>
          <p:cNvPr id="145411"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45412"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Områdesansvarigas uppgifter</a:t>
            </a:r>
            <a:endParaRPr lang="sv-SE" dirty="0"/>
          </a:p>
        </p:txBody>
      </p:sp>
      <p:sp>
        <p:nvSpPr>
          <p:cNvPr id="3" name="Platshållare för innehåll 2"/>
          <p:cNvSpPr>
            <a:spLocks noGrp="1"/>
          </p:cNvSpPr>
          <p:nvPr>
            <p:ph idx="1"/>
          </p:nvPr>
        </p:nvSpPr>
        <p:spPr/>
        <p:txBody>
          <a:bodyPr/>
          <a:lstStyle/>
          <a:p>
            <a:endParaRPr lang="sv-SE"/>
          </a:p>
        </p:txBody>
      </p:sp>
    </p:spTree>
    <p:extLst>
      <p:ext uri="{BB962C8B-B14F-4D97-AF65-F5344CB8AC3E}">
        <p14:creationId xmlns:p14="http://schemas.microsoft.com/office/powerpoint/2010/main" val="633219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ctrTitle"/>
          </p:nvPr>
        </p:nvSpPr>
        <p:spPr>
          <a:xfrm>
            <a:off x="685800" y="765175"/>
            <a:ext cx="7772400" cy="1943100"/>
          </a:xfrm>
        </p:spPr>
        <p:txBody>
          <a:bodyPr anchor="t"/>
          <a:lstStyle/>
          <a:p>
            <a:pPr eaLnBrk="1" hangingPunct="1"/>
            <a:r>
              <a:rPr lang="sv-SE" sz="6000" dirty="0" smtClean="0">
                <a:solidFill>
                  <a:srgbClr val="8E0E30"/>
                </a:solidFill>
                <a:latin typeface="Georgia" pitchFamily="18" charset="0"/>
                <a:ea typeface="ＭＳ Ｐゴシック" pitchFamily="34" charset="-128"/>
                <a:cs typeface="Geneva" pitchFamily="-84" charset="0"/>
              </a:rPr>
              <a:t>Arbetet i styrelsen</a:t>
            </a:r>
            <a:br>
              <a:rPr lang="sv-SE" sz="6000" dirty="0" smtClean="0">
                <a:solidFill>
                  <a:srgbClr val="8E0E30"/>
                </a:solidFill>
                <a:latin typeface="Georgia" pitchFamily="18" charset="0"/>
                <a:ea typeface="ＭＳ Ｐゴシック" pitchFamily="34" charset="-128"/>
                <a:cs typeface="Geneva" pitchFamily="-84" charset="0"/>
              </a:rPr>
            </a:br>
            <a:endParaRPr lang="sv-SE" sz="4000" dirty="0" smtClean="0">
              <a:latin typeface="Georgia" pitchFamily="18" charset="0"/>
              <a:ea typeface="ＭＳ Ｐゴシック" pitchFamily="34" charset="-128"/>
              <a:cs typeface="Geneva" pitchFamily="-84" charset="0"/>
            </a:endParaRPr>
          </a:p>
        </p:txBody>
      </p:sp>
      <p:sp>
        <p:nvSpPr>
          <p:cNvPr id="17411" name="Subtitle 2"/>
          <p:cNvSpPr>
            <a:spLocks noGrp="1"/>
          </p:cNvSpPr>
          <p:nvPr>
            <p:ph type="subTitle" idx="1"/>
          </p:nvPr>
        </p:nvSpPr>
        <p:spPr>
          <a:xfrm>
            <a:off x="1475657" y="1916832"/>
            <a:ext cx="6322144" cy="3599731"/>
          </a:xfrm>
        </p:spPr>
        <p:txBody>
          <a:bodyPr/>
          <a:lstStyle/>
          <a:p>
            <a:pPr algn="l">
              <a:buFont typeface="Arial" charset="0"/>
              <a:buNone/>
              <a:defRPr/>
            </a:pPr>
            <a:r>
              <a:rPr lang="sv-SE" sz="3600" dirty="0" smtClean="0">
                <a:solidFill>
                  <a:schemeClr val="tx1"/>
                </a:solidFill>
                <a:latin typeface="Arial" charset="0"/>
                <a:cs typeface="Arial" charset="0"/>
              </a:rPr>
              <a:t>Intern kommunikation</a:t>
            </a:r>
            <a:endParaRPr lang="sv-SE" sz="3600" dirty="0">
              <a:solidFill>
                <a:schemeClr val="tx1"/>
              </a:solidFill>
              <a:latin typeface="Arial" charset="0"/>
              <a:cs typeface="Arial" charset="0"/>
            </a:endParaRPr>
          </a:p>
          <a:p>
            <a:pPr algn="l">
              <a:buFont typeface="Arial" charset="0"/>
              <a:buNone/>
              <a:defRPr/>
            </a:pPr>
            <a:r>
              <a:rPr lang="sv-SE" sz="3600" dirty="0" smtClean="0">
                <a:solidFill>
                  <a:schemeClr val="tx1"/>
                </a:solidFill>
                <a:latin typeface="Arial" charset="0"/>
                <a:cs typeface="Arial" charset="0"/>
              </a:rPr>
              <a:t>Styrelsens arbete</a:t>
            </a:r>
          </a:p>
          <a:p>
            <a:pPr algn="l">
              <a:buFont typeface="Arial" charset="0"/>
              <a:buNone/>
              <a:defRPr/>
            </a:pPr>
            <a:r>
              <a:rPr lang="sv-SE" sz="3600" dirty="0" smtClean="0">
                <a:solidFill>
                  <a:schemeClr val="tx1"/>
                </a:solidFill>
                <a:latin typeface="Arial" charset="0"/>
                <a:cs typeface="Arial" charset="0"/>
              </a:rPr>
              <a:t>Mötesplanering/struktur</a:t>
            </a:r>
          </a:p>
          <a:p>
            <a:pPr algn="l">
              <a:buFont typeface="Arial" charset="0"/>
              <a:buNone/>
              <a:defRPr/>
            </a:pPr>
            <a:r>
              <a:rPr lang="sv-SE" sz="3600" dirty="0" smtClean="0">
                <a:solidFill>
                  <a:schemeClr val="tx1"/>
                </a:solidFill>
                <a:latin typeface="Arial" charset="0"/>
                <a:cs typeface="Arial" charset="0"/>
              </a:rPr>
              <a:t>Förbereda</a:t>
            </a:r>
          </a:p>
          <a:p>
            <a:pPr algn="l">
              <a:buFont typeface="Arial" charset="0"/>
              <a:buNone/>
              <a:defRPr/>
            </a:pPr>
            <a:r>
              <a:rPr lang="sv-SE" sz="3600" dirty="0" smtClean="0">
                <a:solidFill>
                  <a:schemeClr val="tx1"/>
                </a:solidFill>
                <a:latin typeface="Arial" charset="0"/>
                <a:cs typeface="Arial" charset="0"/>
              </a:rPr>
              <a:t>Beslut</a:t>
            </a:r>
          </a:p>
          <a:p>
            <a:pPr algn="l">
              <a:buFont typeface="Arial" charset="0"/>
              <a:buNone/>
              <a:defRPr/>
            </a:pPr>
            <a:r>
              <a:rPr lang="sv-SE" sz="3600" dirty="0" smtClean="0">
                <a:solidFill>
                  <a:schemeClr val="tx1"/>
                </a:solidFill>
                <a:latin typeface="Arial" charset="0"/>
                <a:cs typeface="Arial" charset="0"/>
              </a:rPr>
              <a:t>Roller</a:t>
            </a:r>
          </a:p>
        </p:txBody>
      </p:sp>
      <p:pic>
        <p:nvPicPr>
          <p:cNvPr id="71683"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71684"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extLst>
      <p:ext uri="{BB962C8B-B14F-4D97-AF65-F5344CB8AC3E}">
        <p14:creationId xmlns:p14="http://schemas.microsoft.com/office/powerpoint/2010/main" val="16280622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Title 1"/>
          <p:cNvSpPr>
            <a:spLocks noGrp="1"/>
          </p:cNvSpPr>
          <p:nvPr>
            <p:ph type="ctrTitle"/>
          </p:nvPr>
        </p:nvSpPr>
        <p:spPr>
          <a:xfrm>
            <a:off x="554038" y="600075"/>
            <a:ext cx="7772400" cy="1069975"/>
          </a:xfrm>
        </p:spPr>
        <p:txBody>
          <a:bodyPr anchor="t"/>
          <a:lstStyle/>
          <a:p>
            <a:pPr eaLnBrk="1" hangingPunct="1"/>
            <a:r>
              <a:rPr lang="sv-SE" smtClean="0">
                <a:solidFill>
                  <a:srgbClr val="8E0E30"/>
                </a:solidFill>
                <a:latin typeface="Georgia" pitchFamily="18" charset="0"/>
                <a:ea typeface="ＭＳ Ｐゴシック" pitchFamily="34" charset="-128"/>
                <a:cs typeface="Geneva" pitchFamily="-84" charset="0"/>
              </a:rPr>
              <a:t>Roller i en styrelse</a:t>
            </a:r>
          </a:p>
        </p:txBody>
      </p:sp>
      <p:sp>
        <p:nvSpPr>
          <p:cNvPr id="102402" name="Subtitle 2"/>
          <p:cNvSpPr>
            <a:spLocks noGrp="1"/>
          </p:cNvSpPr>
          <p:nvPr>
            <p:ph type="subTitle" idx="1"/>
          </p:nvPr>
        </p:nvSpPr>
        <p:spPr>
          <a:xfrm>
            <a:off x="539750" y="1670050"/>
            <a:ext cx="8208963" cy="4502150"/>
          </a:xfrm>
        </p:spPr>
        <p:txBody>
          <a:bodyPr/>
          <a:lstStyle/>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Ordförande</a:t>
            </a:r>
          </a:p>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Vice ordförande</a:t>
            </a:r>
          </a:p>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Sekreterare</a:t>
            </a:r>
          </a:p>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Kassör </a:t>
            </a:r>
          </a:p>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Ledamot</a:t>
            </a:r>
            <a:endParaRPr lang="sv-SE" sz="2000" dirty="0" smtClean="0">
              <a:solidFill>
                <a:schemeClr val="tx1"/>
              </a:solidFill>
              <a:latin typeface="Arial" pitchFamily="34" charset="0"/>
              <a:ea typeface="ＭＳ Ｐゴシック" pitchFamily="34" charset="-128"/>
              <a:cs typeface="Arial" pitchFamily="34" charset="0"/>
            </a:endParaRPr>
          </a:p>
          <a:p>
            <a:pPr>
              <a:spcBef>
                <a:spcPct val="50000"/>
              </a:spcBef>
              <a:buSzPct val="80000"/>
            </a:pPr>
            <a:endParaRPr lang="sv-SE" sz="2000" dirty="0" smtClean="0">
              <a:solidFill>
                <a:schemeClr val="tx1"/>
              </a:solidFill>
              <a:ea typeface="ＭＳ Ｐゴシック" pitchFamily="34" charset="-128"/>
              <a:cs typeface="Geneva" pitchFamily="-84" charset="0"/>
            </a:endParaRPr>
          </a:p>
        </p:txBody>
      </p:sp>
      <p:pic>
        <p:nvPicPr>
          <p:cNvPr id="102403"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02404"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itle 1"/>
          <p:cNvSpPr>
            <a:spLocks noGrp="1"/>
          </p:cNvSpPr>
          <p:nvPr>
            <p:ph type="ctrTitle"/>
          </p:nvPr>
        </p:nvSpPr>
        <p:spPr>
          <a:xfrm>
            <a:off x="683568" y="267862"/>
            <a:ext cx="7772400" cy="1223963"/>
          </a:xfrm>
        </p:spPr>
        <p:txBody>
          <a:bodyPr anchor="t"/>
          <a:lstStyle/>
          <a:p>
            <a:pPr eaLnBrk="1" hangingPunct="1"/>
            <a:r>
              <a:rPr lang="sv-SE" sz="4800" dirty="0" smtClean="0">
                <a:latin typeface="Georgia" pitchFamily="18" charset="0"/>
                <a:ea typeface="ＭＳ Ｐゴシック" pitchFamily="34" charset="-128"/>
                <a:cs typeface="Geneva" pitchFamily="-84" charset="0"/>
              </a:rPr>
              <a:t>Ordförande</a:t>
            </a:r>
            <a:br>
              <a:rPr lang="sv-SE" sz="4800" dirty="0" smtClean="0">
                <a:latin typeface="Georgia" pitchFamily="18" charset="0"/>
                <a:ea typeface="ＭＳ Ｐゴシック" pitchFamily="34" charset="-128"/>
                <a:cs typeface="Geneva" pitchFamily="-84" charset="0"/>
              </a:rPr>
            </a:br>
            <a:r>
              <a:rPr lang="sv-SE" sz="2400" dirty="0" smtClean="0">
                <a:latin typeface="Georgia" pitchFamily="18" charset="0"/>
                <a:ea typeface="ＭＳ Ｐゴシック" pitchFamily="34" charset="-128"/>
                <a:cs typeface="Geneva" pitchFamily="-84" charset="0"/>
              </a:rPr>
              <a:t>Vice ordförande</a:t>
            </a:r>
            <a:r>
              <a:rPr lang="sv-SE" sz="4800" dirty="0" smtClean="0">
                <a:latin typeface="Georgia" pitchFamily="18" charset="0"/>
                <a:ea typeface="ＭＳ Ｐゴシック" pitchFamily="34" charset="-128"/>
                <a:cs typeface="Geneva" pitchFamily="-84" charset="0"/>
              </a:rPr>
              <a:t> </a:t>
            </a:r>
            <a:endParaRPr lang="sv-SE" sz="4800" dirty="0" smtClean="0">
              <a:latin typeface="Georgia" pitchFamily="18" charset="0"/>
              <a:ea typeface="ＭＳ Ｐゴシック" pitchFamily="34" charset="-128"/>
              <a:cs typeface="Geneva" pitchFamily="-84" charset="0"/>
            </a:endParaRPr>
          </a:p>
        </p:txBody>
      </p:sp>
      <p:sp>
        <p:nvSpPr>
          <p:cNvPr id="104450" name="Subtitle 2"/>
          <p:cNvSpPr>
            <a:spLocks noGrp="1"/>
          </p:cNvSpPr>
          <p:nvPr>
            <p:ph type="subTitle" idx="1"/>
          </p:nvPr>
        </p:nvSpPr>
        <p:spPr>
          <a:xfrm>
            <a:off x="1115616" y="1773238"/>
            <a:ext cx="6656784" cy="4248050"/>
          </a:xfrm>
        </p:spPr>
        <p:txBody>
          <a:bodyPr/>
          <a:lstStyle/>
          <a:p>
            <a:pPr algn="l">
              <a:spcBef>
                <a:spcPct val="50000"/>
              </a:spcBef>
              <a:buSzPct val="80000"/>
            </a:pPr>
            <a:r>
              <a:rPr lang="sv-SE" altLang="ja-JP" sz="2000" dirty="0" smtClean="0">
                <a:solidFill>
                  <a:schemeClr val="tx1"/>
                </a:solidFill>
                <a:latin typeface="Arial" pitchFamily="34" charset="0"/>
                <a:ea typeface="ＭＳ Ｐゴシック" pitchFamily="34" charset="-128"/>
                <a:cs typeface="Arial" pitchFamily="34" charset="0"/>
              </a:rPr>
              <a:t>Ansvarar för att</a:t>
            </a:r>
          </a:p>
          <a:p>
            <a:pPr algn="l">
              <a:spcBef>
                <a:spcPct val="50000"/>
              </a:spcBef>
              <a:buSzPct val="80000"/>
              <a:buFont typeface="Arial" pitchFamily="34" charset="0"/>
              <a:buChar char="•"/>
            </a:pPr>
            <a:r>
              <a:rPr lang="sv-SE" altLang="ja-JP" sz="2000" dirty="0" smtClean="0">
                <a:solidFill>
                  <a:schemeClr val="tx1"/>
                </a:solidFill>
                <a:latin typeface="Arial" pitchFamily="34" charset="0"/>
                <a:ea typeface="ＭＳ Ｐゴシック" pitchFamily="34" charset="-128"/>
                <a:cs typeface="Arial" pitchFamily="34" charset="0"/>
              </a:rPr>
              <a:t>föreningens stadgar följs</a:t>
            </a:r>
          </a:p>
          <a:p>
            <a:pPr algn="l">
              <a:spcBef>
                <a:spcPct val="50000"/>
              </a:spcBef>
              <a:buSzPct val="80000"/>
              <a:buFont typeface="Arial" pitchFamily="34" charset="0"/>
              <a:buChar char="•"/>
            </a:pPr>
            <a:r>
              <a:rPr lang="sv-SE" sz="2000" dirty="0" smtClean="0">
                <a:solidFill>
                  <a:schemeClr val="tx1"/>
                </a:solidFill>
                <a:latin typeface="Arial" pitchFamily="34" charset="0"/>
                <a:ea typeface="ＭＳ Ｐゴシック" pitchFamily="34" charset="-128"/>
                <a:cs typeface="Arial" pitchFamily="34" charset="0"/>
              </a:rPr>
              <a:t>att styrelseledamöterna får relevant information</a:t>
            </a:r>
          </a:p>
          <a:p>
            <a:pPr algn="l">
              <a:spcBef>
                <a:spcPct val="50000"/>
              </a:spcBef>
              <a:buSzPct val="80000"/>
              <a:buFont typeface="Arial" pitchFamily="34" charset="0"/>
              <a:buChar char="•"/>
            </a:pPr>
            <a:r>
              <a:rPr lang="sv-SE" sz="2000" dirty="0" smtClean="0">
                <a:solidFill>
                  <a:schemeClr val="tx1"/>
                </a:solidFill>
                <a:latin typeface="Arial" pitchFamily="34" charset="0"/>
                <a:ea typeface="ＭＳ Ｐゴシック" pitchFamily="34" charset="-128"/>
                <a:cs typeface="Arial" pitchFamily="34" charset="0"/>
              </a:rPr>
              <a:t>kalla till styrelsemöten</a:t>
            </a:r>
          </a:p>
          <a:p>
            <a:pPr algn="l">
              <a:spcBef>
                <a:spcPct val="50000"/>
              </a:spcBef>
              <a:buSzPct val="80000"/>
              <a:buFont typeface="Arial" pitchFamily="34" charset="0"/>
              <a:buChar char="•"/>
            </a:pPr>
            <a:r>
              <a:rPr lang="sv-SE" sz="2000" dirty="0" smtClean="0">
                <a:solidFill>
                  <a:schemeClr val="tx1"/>
                </a:solidFill>
                <a:latin typeface="Arial" pitchFamily="34" charset="0"/>
                <a:ea typeface="ＭＳ Ｐゴシック" pitchFamily="34" charset="-128"/>
                <a:cs typeface="Arial" pitchFamily="34" charset="0"/>
              </a:rPr>
              <a:t>protokoll skrivs</a:t>
            </a:r>
          </a:p>
          <a:p>
            <a:pPr algn="l">
              <a:spcBef>
                <a:spcPct val="50000"/>
              </a:spcBef>
              <a:buSzPct val="80000"/>
              <a:buFont typeface="Arial" pitchFamily="34" charset="0"/>
              <a:buChar char="•"/>
            </a:pPr>
            <a:r>
              <a:rPr lang="sv-SE" sz="2000" dirty="0" smtClean="0">
                <a:solidFill>
                  <a:schemeClr val="tx1"/>
                </a:solidFill>
                <a:latin typeface="Arial" pitchFamily="34" charset="0"/>
                <a:ea typeface="ＭＳ Ｐゴシック" pitchFamily="34" charset="-128"/>
                <a:cs typeface="Arial" pitchFamily="34" charset="0"/>
              </a:rPr>
              <a:t>styrelsebesluten blir verkställda</a:t>
            </a:r>
          </a:p>
          <a:p>
            <a:pPr algn="l">
              <a:spcBef>
                <a:spcPct val="50000"/>
              </a:spcBef>
              <a:buSzPct val="80000"/>
            </a:pPr>
            <a:endParaRPr lang="sv-SE" sz="2000" dirty="0" smtClean="0">
              <a:solidFill>
                <a:schemeClr val="tx1"/>
              </a:solidFill>
              <a:latin typeface="Arial" pitchFamily="34" charset="0"/>
              <a:ea typeface="ＭＳ Ｐゴシック" pitchFamily="34" charset="-128"/>
              <a:cs typeface="Arial" pitchFamily="34" charset="0"/>
            </a:endParaRPr>
          </a:p>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Leder sammanträdet</a:t>
            </a:r>
          </a:p>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Är föreningens ansikte utåt</a:t>
            </a:r>
          </a:p>
          <a:p>
            <a:pPr>
              <a:spcBef>
                <a:spcPct val="50000"/>
              </a:spcBef>
              <a:buSzPct val="80000"/>
              <a:buFontTx/>
              <a:buBlip>
                <a:blip r:embed="rId3"/>
              </a:buBlip>
            </a:pPr>
            <a:endParaRPr lang="sv-SE" sz="2400" dirty="0" smtClean="0">
              <a:solidFill>
                <a:srgbClr val="898989"/>
              </a:solidFill>
              <a:latin typeface="Arial" pitchFamily="34" charset="0"/>
              <a:ea typeface="ＭＳ Ｐゴシック" pitchFamily="34" charset="-128"/>
              <a:cs typeface="Arial" pitchFamily="34" charset="0"/>
            </a:endParaRPr>
          </a:p>
        </p:txBody>
      </p:sp>
      <p:pic>
        <p:nvPicPr>
          <p:cNvPr id="104451" name="Picture 4" descr="bård_PP_långsida_300dpi.jpg"/>
          <p:cNvPicPr>
            <a:picLocks noChangeAspect="1"/>
          </p:cNvPicPr>
          <p:nvPr/>
        </p:nvPicPr>
        <p:blipFill>
          <a:blip r:embed="rId4"/>
          <a:srcRect/>
          <a:stretch>
            <a:fillRect/>
          </a:stretch>
        </p:blipFill>
        <p:spPr bwMode="auto">
          <a:xfrm>
            <a:off x="0" y="6765925"/>
            <a:ext cx="9144000" cy="92075"/>
          </a:xfrm>
          <a:prstGeom prst="rect">
            <a:avLst/>
          </a:prstGeom>
          <a:noFill/>
          <a:ln w="9525">
            <a:noFill/>
            <a:miter lim="800000"/>
            <a:headEnd/>
            <a:tailEnd/>
          </a:ln>
        </p:spPr>
      </p:pic>
      <p:pic>
        <p:nvPicPr>
          <p:cNvPr id="104452" name="Picture 5" descr="Coompanion_payoff_300dpi.jpg"/>
          <p:cNvPicPr>
            <a:picLocks noChangeAspect="1"/>
          </p:cNvPicPr>
          <p:nvPr/>
        </p:nvPicPr>
        <p:blipFill>
          <a:blip r:embed="rId5"/>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Title 1"/>
          <p:cNvSpPr>
            <a:spLocks noGrp="1"/>
          </p:cNvSpPr>
          <p:nvPr>
            <p:ph type="ctrTitle"/>
          </p:nvPr>
        </p:nvSpPr>
        <p:spPr>
          <a:xfrm>
            <a:off x="685800" y="476673"/>
            <a:ext cx="7772400" cy="1080119"/>
          </a:xfrm>
        </p:spPr>
        <p:txBody>
          <a:bodyPr anchor="t"/>
          <a:lstStyle/>
          <a:p>
            <a:pPr eaLnBrk="1" hangingPunct="1"/>
            <a:r>
              <a:rPr lang="sv-SE" sz="5400" dirty="0" smtClean="0">
                <a:latin typeface="Georgia" pitchFamily="18" charset="0"/>
                <a:ea typeface="ＭＳ Ｐゴシック" pitchFamily="34" charset="-128"/>
                <a:cs typeface="Geneva" pitchFamily="-84" charset="0"/>
              </a:rPr>
              <a:t>Sekreterare</a:t>
            </a:r>
          </a:p>
        </p:txBody>
      </p:sp>
      <p:sp>
        <p:nvSpPr>
          <p:cNvPr id="106498" name="Subtitle 2"/>
          <p:cNvSpPr>
            <a:spLocks noGrp="1"/>
          </p:cNvSpPr>
          <p:nvPr>
            <p:ph type="subTitle" idx="1"/>
          </p:nvPr>
        </p:nvSpPr>
        <p:spPr>
          <a:xfrm>
            <a:off x="1331640" y="1556792"/>
            <a:ext cx="6440760" cy="4615408"/>
          </a:xfrm>
        </p:spPr>
        <p:txBody>
          <a:bodyPr/>
          <a:lstStyle/>
          <a:p>
            <a:pPr algn="l">
              <a:spcBef>
                <a:spcPct val="50000"/>
              </a:spcBef>
              <a:buSzPct val="80000"/>
            </a:pPr>
            <a:r>
              <a:rPr lang="sv-SE" sz="2400" dirty="0" smtClean="0">
                <a:solidFill>
                  <a:schemeClr val="tx1"/>
                </a:solidFill>
                <a:ea typeface="ＭＳ Ｐゴシック" pitchFamily="34" charset="-128"/>
                <a:cs typeface="Geneva" pitchFamily="-84" charset="0"/>
              </a:rPr>
              <a:t>Tillsammans med ordföranden förbereda styrelsens sammanträden och föreningens </a:t>
            </a:r>
            <a:r>
              <a:rPr lang="sv-SE" sz="2400" dirty="0" smtClean="0">
                <a:solidFill>
                  <a:schemeClr val="tx1"/>
                </a:solidFill>
                <a:ea typeface="ＭＳ Ｐゴシック" pitchFamily="34" charset="-128"/>
                <a:cs typeface="Geneva" pitchFamily="-84" charset="0"/>
              </a:rPr>
              <a:t>stämmor enligt stadgarna</a:t>
            </a:r>
            <a:endParaRPr lang="sv-SE" sz="2400" dirty="0" smtClean="0">
              <a:solidFill>
                <a:schemeClr val="tx1"/>
              </a:solidFill>
              <a:ea typeface="ＭＳ Ｐゴシック" pitchFamily="34" charset="-128"/>
              <a:cs typeface="Geneva" pitchFamily="-84" charset="0"/>
            </a:endParaRPr>
          </a:p>
          <a:p>
            <a:pPr algn="l">
              <a:spcBef>
                <a:spcPct val="50000"/>
              </a:spcBef>
              <a:buSzPct val="80000"/>
            </a:pPr>
            <a:r>
              <a:rPr lang="sv-SE" sz="2400" dirty="0" smtClean="0">
                <a:solidFill>
                  <a:schemeClr val="tx1"/>
                </a:solidFill>
                <a:ea typeface="ＭＳ Ｐゴシック" pitchFamily="34" charset="-128"/>
                <a:cs typeface="Geneva" pitchFamily="-84" charset="0"/>
              </a:rPr>
              <a:t>Föra protokoll vid styrelsemöten</a:t>
            </a:r>
          </a:p>
          <a:p>
            <a:pPr algn="l">
              <a:spcBef>
                <a:spcPct val="50000"/>
              </a:spcBef>
              <a:buSzPct val="80000"/>
            </a:pPr>
            <a:r>
              <a:rPr lang="sv-SE" sz="2400" dirty="0" smtClean="0">
                <a:solidFill>
                  <a:schemeClr val="tx1"/>
                </a:solidFill>
                <a:ea typeface="ＭＳ Ｐゴシック" pitchFamily="34" charset="-128"/>
                <a:cs typeface="Geneva" pitchFamily="-84" charset="0"/>
              </a:rPr>
              <a:t>Ans</a:t>
            </a:r>
            <a:r>
              <a:rPr lang="sv-SE" sz="2400" dirty="0" smtClean="0">
                <a:solidFill>
                  <a:schemeClr val="tx1"/>
                </a:solidFill>
                <a:ea typeface="ＭＳ Ｐゴシック" pitchFamily="34" charset="-128"/>
                <a:cs typeface="Geneva" pitchFamily="-84" charset="0"/>
              </a:rPr>
              <a:t>vara för att föreningens handlingar          förvaras på kansliet</a:t>
            </a:r>
            <a:endParaRPr lang="sv-SE" sz="2400" dirty="0" smtClean="0">
              <a:solidFill>
                <a:schemeClr val="tx1"/>
              </a:solidFill>
              <a:ea typeface="ＭＳ Ｐゴシック" pitchFamily="34" charset="-128"/>
              <a:cs typeface="Geneva" pitchFamily="-84" charset="0"/>
            </a:endParaRPr>
          </a:p>
          <a:p>
            <a:pPr algn="l">
              <a:spcBef>
                <a:spcPct val="50000"/>
              </a:spcBef>
              <a:buSzPct val="80000"/>
            </a:pPr>
            <a:r>
              <a:rPr lang="sv-SE" sz="2400" dirty="0" smtClean="0">
                <a:solidFill>
                  <a:schemeClr val="tx1"/>
                </a:solidFill>
                <a:ea typeface="ＭＳ Ｐゴシック" pitchFamily="34" charset="-128"/>
                <a:cs typeface="Geneva" pitchFamily="-84" charset="0"/>
              </a:rPr>
              <a:t>Göra förslag till </a:t>
            </a:r>
            <a:r>
              <a:rPr lang="sv-SE" sz="2400" dirty="0" smtClean="0">
                <a:solidFill>
                  <a:schemeClr val="tx1"/>
                </a:solidFill>
                <a:ea typeface="ＭＳ Ｐゴシック" pitchFamily="34" charset="-128"/>
                <a:cs typeface="Geneva" pitchFamily="-84" charset="0"/>
              </a:rPr>
              <a:t>verksamhetsberättelse</a:t>
            </a:r>
            <a:endParaRPr lang="sv-SE" sz="2400" dirty="0" smtClean="0">
              <a:solidFill>
                <a:schemeClr val="tx1"/>
              </a:solidFill>
              <a:ea typeface="ＭＳ Ｐゴシック" pitchFamily="34" charset="-128"/>
              <a:cs typeface="Geneva" pitchFamily="-84" charset="0"/>
            </a:endParaRPr>
          </a:p>
          <a:p>
            <a:pPr algn="l">
              <a:spcBef>
                <a:spcPct val="50000"/>
              </a:spcBef>
              <a:buSzPct val="80000"/>
            </a:pPr>
            <a:r>
              <a:rPr lang="sv-SE" sz="2400" dirty="0" smtClean="0">
                <a:solidFill>
                  <a:schemeClr val="tx1"/>
                </a:solidFill>
                <a:ea typeface="ＭＳ Ｐゴシック" pitchFamily="34" charset="-128"/>
                <a:cs typeface="Geneva" pitchFamily="-84" charset="0"/>
              </a:rPr>
              <a:t>Se </a:t>
            </a:r>
            <a:r>
              <a:rPr lang="sv-SE" sz="2400" dirty="0" smtClean="0">
                <a:solidFill>
                  <a:schemeClr val="tx1"/>
                </a:solidFill>
                <a:ea typeface="ＭＳ Ｐゴシック" pitchFamily="34" charset="-128"/>
                <a:cs typeface="Geneva" pitchFamily="-84" charset="0"/>
              </a:rPr>
              <a:t>till att protokollen blir justerade</a:t>
            </a:r>
          </a:p>
          <a:p>
            <a:endParaRPr lang="sv-SE" sz="2400" dirty="0" smtClean="0">
              <a:solidFill>
                <a:srgbClr val="898989"/>
              </a:solidFill>
              <a:ea typeface="ＭＳ Ｐゴシック" pitchFamily="34" charset="-128"/>
              <a:cs typeface="Geneva" pitchFamily="-84" charset="0"/>
            </a:endParaRPr>
          </a:p>
        </p:txBody>
      </p:sp>
      <p:pic>
        <p:nvPicPr>
          <p:cNvPr id="106499"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06500"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itle 1"/>
          <p:cNvSpPr>
            <a:spLocks noGrp="1"/>
          </p:cNvSpPr>
          <p:nvPr>
            <p:ph type="ctrTitle"/>
          </p:nvPr>
        </p:nvSpPr>
        <p:spPr>
          <a:xfrm>
            <a:off x="827088" y="614363"/>
            <a:ext cx="7772400" cy="1069975"/>
          </a:xfrm>
        </p:spPr>
        <p:txBody>
          <a:bodyPr anchor="t"/>
          <a:lstStyle/>
          <a:p>
            <a:pPr eaLnBrk="1" hangingPunct="1"/>
            <a:r>
              <a:rPr lang="sv-SE" sz="6000" dirty="0" smtClean="0">
                <a:latin typeface="Georgia" pitchFamily="18" charset="0"/>
                <a:ea typeface="ＭＳ Ｐゴシック" pitchFamily="34" charset="-128"/>
                <a:cs typeface="Geneva" pitchFamily="-84" charset="0"/>
              </a:rPr>
              <a:t>Kassör</a:t>
            </a:r>
            <a:endParaRPr lang="sv-SE" sz="6000" dirty="0" smtClean="0">
              <a:latin typeface="Georgia" pitchFamily="18" charset="0"/>
              <a:ea typeface="ＭＳ Ｐゴシック" pitchFamily="34" charset="-128"/>
              <a:cs typeface="Geneva" pitchFamily="-84" charset="0"/>
            </a:endParaRPr>
          </a:p>
        </p:txBody>
      </p:sp>
      <p:sp>
        <p:nvSpPr>
          <p:cNvPr id="108546" name="Subtitle 2"/>
          <p:cNvSpPr>
            <a:spLocks noGrp="1"/>
          </p:cNvSpPr>
          <p:nvPr>
            <p:ph type="subTitle" idx="1"/>
          </p:nvPr>
        </p:nvSpPr>
        <p:spPr>
          <a:xfrm>
            <a:off x="1259632" y="1484784"/>
            <a:ext cx="6696918" cy="4392141"/>
          </a:xfrm>
        </p:spPr>
        <p:txBody>
          <a:bodyPr/>
          <a:lstStyle/>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Ansvara för </a:t>
            </a:r>
          </a:p>
          <a:p>
            <a:pPr algn="l">
              <a:spcBef>
                <a:spcPct val="50000"/>
              </a:spcBef>
              <a:buSzPct val="80000"/>
              <a:buFont typeface="Arial" pitchFamily="34" charset="0"/>
              <a:buChar char="•"/>
            </a:pPr>
            <a:r>
              <a:rPr lang="sv-SE" sz="2000" dirty="0" smtClean="0">
                <a:solidFill>
                  <a:schemeClr val="tx1"/>
                </a:solidFill>
                <a:latin typeface="Arial" pitchFamily="34" charset="0"/>
                <a:ea typeface="ＭＳ Ｐゴシック" pitchFamily="34" charset="-128"/>
                <a:cs typeface="Arial" pitchFamily="34" charset="0"/>
              </a:rPr>
              <a:t>föreningens </a:t>
            </a:r>
            <a:r>
              <a:rPr lang="sv-SE" sz="2000" dirty="0" smtClean="0">
                <a:solidFill>
                  <a:schemeClr val="tx1"/>
                </a:solidFill>
                <a:latin typeface="Arial" pitchFamily="34" charset="0"/>
                <a:ea typeface="ＭＳ Ｐゴシック" pitchFamily="34" charset="-128"/>
                <a:cs typeface="Arial" pitchFamily="34" charset="0"/>
              </a:rPr>
              <a:t>bokföring tillsammans med kansliet</a:t>
            </a:r>
            <a:endParaRPr lang="sv-SE" sz="2000" dirty="0" smtClean="0">
              <a:solidFill>
                <a:schemeClr val="tx1"/>
              </a:solidFill>
              <a:latin typeface="Arial" pitchFamily="34" charset="0"/>
              <a:ea typeface="ＭＳ Ｐゴシック" pitchFamily="34" charset="-128"/>
              <a:cs typeface="Arial" pitchFamily="34" charset="0"/>
            </a:endParaRPr>
          </a:p>
          <a:p>
            <a:pPr algn="l">
              <a:spcBef>
                <a:spcPct val="50000"/>
              </a:spcBef>
              <a:buSzPct val="80000"/>
              <a:buFont typeface="Arial" pitchFamily="34" charset="0"/>
              <a:buChar char="•"/>
            </a:pPr>
            <a:r>
              <a:rPr lang="sv-SE" sz="2000" dirty="0" smtClean="0">
                <a:solidFill>
                  <a:schemeClr val="tx1"/>
                </a:solidFill>
                <a:latin typeface="Arial" pitchFamily="34" charset="0"/>
                <a:ea typeface="ＭＳ Ｐゴシック" pitchFamily="34" charset="-128"/>
                <a:cs typeface="Arial" pitchFamily="34" charset="0"/>
              </a:rPr>
              <a:t>utbetalningar och kräva in </a:t>
            </a:r>
            <a:r>
              <a:rPr lang="sv-SE" sz="2000" dirty="0">
                <a:solidFill>
                  <a:schemeClr val="tx1"/>
                </a:solidFill>
                <a:latin typeface="Arial" pitchFamily="34" charset="0"/>
                <a:ea typeface="ＭＳ Ｐゴシック" pitchFamily="34" charset="-128"/>
                <a:cs typeface="Arial" pitchFamily="34" charset="0"/>
              </a:rPr>
              <a:t>fordringar tillsammans med </a:t>
            </a:r>
            <a:r>
              <a:rPr lang="sv-SE" sz="2000" dirty="0" smtClean="0">
                <a:solidFill>
                  <a:schemeClr val="tx1"/>
                </a:solidFill>
                <a:latin typeface="Arial" pitchFamily="34" charset="0"/>
                <a:ea typeface="ＭＳ Ｐゴシック" pitchFamily="34" charset="-128"/>
                <a:cs typeface="Arial" pitchFamily="34" charset="0"/>
              </a:rPr>
              <a:t>kansliet</a:t>
            </a:r>
            <a:endParaRPr lang="sv-SE" sz="2000" dirty="0" smtClean="0">
              <a:solidFill>
                <a:schemeClr val="tx1"/>
              </a:solidFill>
              <a:latin typeface="Arial" pitchFamily="34" charset="0"/>
              <a:ea typeface="ＭＳ Ｐゴシック" pitchFamily="34" charset="-128"/>
              <a:cs typeface="Arial" pitchFamily="34" charset="0"/>
            </a:endParaRPr>
          </a:p>
          <a:p>
            <a:pPr algn="l">
              <a:spcBef>
                <a:spcPct val="50000"/>
              </a:spcBef>
              <a:buSzPct val="80000"/>
              <a:buFont typeface="Arial" pitchFamily="34" charset="0"/>
              <a:buChar char="•"/>
            </a:pPr>
            <a:r>
              <a:rPr lang="sv-SE" sz="2000" dirty="0" smtClean="0">
                <a:solidFill>
                  <a:schemeClr val="tx1"/>
                </a:solidFill>
                <a:latin typeface="Arial" pitchFamily="34" charset="0"/>
                <a:ea typeface="ＭＳ Ｐゴシック" pitchFamily="34" charset="-128"/>
                <a:cs typeface="Arial" pitchFamily="34" charset="0"/>
              </a:rPr>
              <a:t>deklaration, inkomstuppgifter, skatter och avgifter</a:t>
            </a:r>
          </a:p>
          <a:p>
            <a:pPr algn="l">
              <a:spcBef>
                <a:spcPct val="50000"/>
              </a:spcBef>
              <a:buSzPct val="80000"/>
              <a:buFont typeface="Arial" pitchFamily="34" charset="0"/>
              <a:buChar char="•"/>
            </a:pPr>
            <a:r>
              <a:rPr lang="sv-SE" sz="2000" dirty="0" smtClean="0">
                <a:solidFill>
                  <a:schemeClr val="tx1"/>
                </a:solidFill>
                <a:latin typeface="Arial" pitchFamily="34" charset="0"/>
                <a:ea typeface="ＭＳ Ｐゴシック" pitchFamily="34" charset="-128"/>
                <a:cs typeface="Arial" pitchFamily="34" charset="0"/>
              </a:rPr>
              <a:t>årsbokslutet</a:t>
            </a:r>
            <a:endParaRPr lang="sv-SE" sz="2000" dirty="0" smtClean="0">
              <a:solidFill>
                <a:schemeClr val="tx1"/>
              </a:solidFill>
              <a:latin typeface="Arial" pitchFamily="34" charset="0"/>
              <a:ea typeface="ＭＳ Ｐゴシック" pitchFamily="34" charset="-128"/>
              <a:cs typeface="Arial" pitchFamily="34" charset="0"/>
            </a:endParaRPr>
          </a:p>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Ha kontroll på försäkringar, inventarier och </a:t>
            </a:r>
            <a:r>
              <a:rPr lang="sv-SE" sz="2000" dirty="0">
                <a:solidFill>
                  <a:schemeClr val="tx1"/>
                </a:solidFill>
                <a:latin typeface="Arial" pitchFamily="34" charset="0"/>
                <a:ea typeface="ＭＳ Ｐゴシック" pitchFamily="34" charset="-128"/>
                <a:cs typeface="Arial" pitchFamily="34" charset="0"/>
              </a:rPr>
              <a:t>medlemsförteckning tillsammans med </a:t>
            </a:r>
            <a:r>
              <a:rPr lang="sv-SE" sz="2000" dirty="0" smtClean="0">
                <a:solidFill>
                  <a:schemeClr val="tx1"/>
                </a:solidFill>
                <a:latin typeface="Arial" pitchFamily="34" charset="0"/>
                <a:ea typeface="ＭＳ Ｐゴシック" pitchFamily="34" charset="-128"/>
                <a:cs typeface="Arial" pitchFamily="34" charset="0"/>
              </a:rPr>
              <a:t>kansliet</a:t>
            </a:r>
            <a:endParaRPr lang="sv-SE" sz="2000" dirty="0" smtClean="0">
              <a:solidFill>
                <a:schemeClr val="tx1"/>
              </a:solidFill>
              <a:latin typeface="Arial" pitchFamily="34" charset="0"/>
              <a:ea typeface="ＭＳ Ｐゴシック" pitchFamily="34" charset="-128"/>
              <a:cs typeface="Arial" pitchFamily="34" charset="0"/>
            </a:endParaRPr>
          </a:p>
          <a:p>
            <a:pPr algn="l">
              <a:spcBef>
                <a:spcPct val="50000"/>
              </a:spcBef>
              <a:buSzPct val="80000"/>
            </a:pPr>
            <a:r>
              <a:rPr lang="sv-SE" sz="2000" dirty="0" smtClean="0">
                <a:solidFill>
                  <a:schemeClr val="tx1"/>
                </a:solidFill>
                <a:latin typeface="Arial" pitchFamily="34" charset="0"/>
                <a:ea typeface="ＭＳ Ｐゴシック" pitchFamily="34" charset="-128"/>
                <a:cs typeface="Arial" pitchFamily="34" charset="0"/>
              </a:rPr>
              <a:t>Se till att det finns budgetunderlag till </a:t>
            </a:r>
            <a:r>
              <a:rPr lang="sv-SE" sz="2000" dirty="0" smtClean="0">
                <a:solidFill>
                  <a:schemeClr val="tx1"/>
                </a:solidFill>
                <a:latin typeface="Arial" pitchFamily="34" charset="0"/>
                <a:ea typeface="ＭＳ Ｐゴシック" pitchFamily="34" charset="-128"/>
                <a:cs typeface="Arial" pitchFamily="34" charset="0"/>
              </a:rPr>
              <a:t>styrelsen tillsammans </a:t>
            </a:r>
            <a:r>
              <a:rPr lang="sv-SE" sz="2000" dirty="0">
                <a:solidFill>
                  <a:schemeClr val="tx1"/>
                </a:solidFill>
                <a:latin typeface="Arial" pitchFamily="34" charset="0"/>
                <a:ea typeface="ＭＳ Ｐゴシック" pitchFamily="34" charset="-128"/>
                <a:cs typeface="Arial" pitchFamily="34" charset="0"/>
              </a:rPr>
              <a:t>med </a:t>
            </a:r>
            <a:r>
              <a:rPr lang="sv-SE" sz="2000" dirty="0" smtClean="0">
                <a:solidFill>
                  <a:schemeClr val="tx1"/>
                </a:solidFill>
                <a:latin typeface="Arial" pitchFamily="34" charset="0"/>
                <a:ea typeface="ＭＳ Ｐゴシック" pitchFamily="34" charset="-128"/>
                <a:cs typeface="Arial" pitchFamily="34" charset="0"/>
              </a:rPr>
              <a:t>kansliet </a:t>
            </a:r>
            <a:endParaRPr lang="sv-SE" sz="2000" dirty="0">
              <a:solidFill>
                <a:schemeClr val="tx1"/>
              </a:solidFill>
              <a:latin typeface="Arial" pitchFamily="34" charset="0"/>
              <a:ea typeface="ＭＳ Ｐゴシック" pitchFamily="34" charset="-128"/>
              <a:cs typeface="Arial" pitchFamily="34" charset="0"/>
            </a:endParaRPr>
          </a:p>
          <a:p>
            <a:pPr algn="l">
              <a:spcBef>
                <a:spcPct val="50000"/>
              </a:spcBef>
              <a:buSzPct val="80000"/>
            </a:pPr>
            <a:endParaRPr lang="sv-SE" sz="2000" dirty="0" smtClean="0">
              <a:solidFill>
                <a:schemeClr val="tx1"/>
              </a:solidFill>
              <a:latin typeface="Arial" pitchFamily="34" charset="0"/>
              <a:ea typeface="ＭＳ Ｐゴシック" pitchFamily="34" charset="-128"/>
              <a:cs typeface="Arial" pitchFamily="34" charset="0"/>
            </a:endParaRPr>
          </a:p>
          <a:p>
            <a:pPr eaLnBrk="1" hangingPunct="1"/>
            <a:endParaRPr lang="sv-SE" sz="2000" dirty="0" smtClean="0">
              <a:solidFill>
                <a:schemeClr val="tx1"/>
              </a:solidFill>
              <a:latin typeface="Arial" pitchFamily="34" charset="0"/>
              <a:ea typeface="ＭＳ Ｐゴシック" pitchFamily="34" charset="-128"/>
              <a:cs typeface="Arial" pitchFamily="34" charset="0"/>
            </a:endParaRPr>
          </a:p>
        </p:txBody>
      </p:sp>
      <p:pic>
        <p:nvPicPr>
          <p:cNvPr id="108547"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08548"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Title 1"/>
          <p:cNvSpPr>
            <a:spLocks noGrp="1"/>
          </p:cNvSpPr>
          <p:nvPr>
            <p:ph type="ctrTitle"/>
          </p:nvPr>
        </p:nvSpPr>
        <p:spPr>
          <a:xfrm>
            <a:off x="685800" y="600075"/>
            <a:ext cx="7772400" cy="1069975"/>
          </a:xfrm>
        </p:spPr>
        <p:txBody>
          <a:bodyPr anchor="t"/>
          <a:lstStyle/>
          <a:p>
            <a:pPr eaLnBrk="1" hangingPunct="1"/>
            <a:r>
              <a:rPr lang="sv-SE" sz="4000" smtClean="0">
                <a:ea typeface="ＭＳ Ｐゴシック" pitchFamily="34" charset="-128"/>
                <a:cs typeface="Geneva" pitchFamily="-84" charset="0"/>
              </a:rPr>
              <a:t>Ekonomirapporten</a:t>
            </a:r>
            <a:endParaRPr lang="sv-SE" sz="4000" smtClean="0">
              <a:latin typeface="Georgia" pitchFamily="18" charset="0"/>
              <a:ea typeface="ＭＳ Ｐゴシック" pitchFamily="34" charset="-128"/>
              <a:cs typeface="Geneva" pitchFamily="-84" charset="0"/>
            </a:endParaRPr>
          </a:p>
        </p:txBody>
      </p:sp>
      <p:sp>
        <p:nvSpPr>
          <p:cNvPr id="126978" name="Subtitle 2"/>
          <p:cNvSpPr>
            <a:spLocks noGrp="1"/>
          </p:cNvSpPr>
          <p:nvPr>
            <p:ph type="subTitle" idx="1"/>
          </p:nvPr>
        </p:nvSpPr>
        <p:spPr>
          <a:xfrm>
            <a:off x="1371600" y="1341438"/>
            <a:ext cx="6400800" cy="4830762"/>
          </a:xfrm>
        </p:spPr>
        <p:txBody>
          <a:bodyPr/>
          <a:lstStyle/>
          <a:p>
            <a:pPr algn="l"/>
            <a:r>
              <a:rPr lang="sv-SE" smtClean="0">
                <a:solidFill>
                  <a:srgbClr val="898989"/>
                </a:solidFill>
                <a:ea typeface="ＭＳ Ｐゴシック" pitchFamily="34" charset="-128"/>
                <a:cs typeface="Geneva" pitchFamily="-84" charset="0"/>
              </a:rPr>
              <a:t> </a:t>
            </a:r>
          </a:p>
          <a:p>
            <a:pPr algn="l"/>
            <a:r>
              <a:rPr lang="sv-SE" smtClean="0">
                <a:solidFill>
                  <a:schemeClr val="tx1"/>
                </a:solidFill>
                <a:ea typeface="ＭＳ Ｐゴシック" pitchFamily="34" charset="-128"/>
                <a:cs typeface="Geneva" pitchFamily="-84" charset="0"/>
              </a:rPr>
              <a:t>Balansrapporten</a:t>
            </a:r>
          </a:p>
          <a:p>
            <a:pPr lvl="1" algn="l"/>
            <a:r>
              <a:rPr lang="sv-SE" smtClean="0">
                <a:solidFill>
                  <a:schemeClr val="tx1"/>
                </a:solidFill>
                <a:ea typeface="Geneva" pitchFamily="-84" charset="0"/>
                <a:cs typeface="Geneva" pitchFamily="-84" charset="0"/>
              </a:rPr>
              <a:t>- Föreningens ekonomiska ställning</a:t>
            </a:r>
          </a:p>
          <a:p>
            <a:pPr lvl="1" algn="l"/>
            <a:endParaRPr lang="sv-SE" smtClean="0">
              <a:solidFill>
                <a:schemeClr val="tx1"/>
              </a:solidFill>
              <a:ea typeface="Geneva" pitchFamily="-84" charset="0"/>
              <a:cs typeface="Geneva" pitchFamily="-84" charset="0"/>
            </a:endParaRPr>
          </a:p>
          <a:p>
            <a:pPr algn="l"/>
            <a:r>
              <a:rPr lang="sv-SE" smtClean="0">
                <a:solidFill>
                  <a:schemeClr val="tx1"/>
                </a:solidFill>
                <a:ea typeface="ＭＳ Ｐゴシック" pitchFamily="34" charset="-128"/>
                <a:cs typeface="Geneva" pitchFamily="-84" charset="0"/>
              </a:rPr>
              <a:t> Resultatrapporten</a:t>
            </a:r>
          </a:p>
          <a:p>
            <a:pPr lvl="1" algn="l"/>
            <a:r>
              <a:rPr lang="sv-SE" smtClean="0">
                <a:solidFill>
                  <a:schemeClr val="tx1"/>
                </a:solidFill>
                <a:ea typeface="Geneva" pitchFamily="-84" charset="0"/>
                <a:cs typeface="Geneva" pitchFamily="-84" charset="0"/>
              </a:rPr>
              <a:t>- Föreningens resultat </a:t>
            </a:r>
          </a:p>
        </p:txBody>
      </p:sp>
      <p:pic>
        <p:nvPicPr>
          <p:cNvPr id="126979"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26980"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ctrTitle"/>
          </p:nvPr>
        </p:nvSpPr>
        <p:spPr>
          <a:xfrm>
            <a:off x="668338" y="614363"/>
            <a:ext cx="7772400" cy="1069975"/>
          </a:xfrm>
        </p:spPr>
        <p:txBody>
          <a:bodyPr anchor="t"/>
          <a:lstStyle/>
          <a:p>
            <a:pPr eaLnBrk="1" hangingPunct="1">
              <a:defRPr/>
            </a:pPr>
            <a:r>
              <a:rPr lang="sv-SE" dirty="0">
                <a:solidFill>
                  <a:schemeClr val="accent2">
                    <a:lumMod val="75000"/>
                  </a:schemeClr>
                </a:solidFill>
                <a:latin typeface="Georgia" charset="0"/>
                <a:cs typeface="Geneva" charset="0"/>
              </a:rPr>
              <a:t>Dokumentation</a:t>
            </a:r>
          </a:p>
        </p:txBody>
      </p:sp>
      <p:sp>
        <p:nvSpPr>
          <p:cNvPr id="118786" name="Subtitle 2"/>
          <p:cNvSpPr>
            <a:spLocks noGrp="1"/>
          </p:cNvSpPr>
          <p:nvPr>
            <p:ph type="subTitle" idx="1"/>
          </p:nvPr>
        </p:nvSpPr>
        <p:spPr>
          <a:xfrm>
            <a:off x="1371600" y="1844675"/>
            <a:ext cx="6400800" cy="4176713"/>
          </a:xfrm>
        </p:spPr>
        <p:txBody>
          <a:bodyPr/>
          <a:lstStyle/>
          <a:p>
            <a:pPr algn="l"/>
            <a:r>
              <a:rPr lang="sv-SE" sz="2800" smtClean="0">
                <a:solidFill>
                  <a:schemeClr val="tx1"/>
                </a:solidFill>
                <a:latin typeface="Arial" pitchFamily="34" charset="0"/>
                <a:ea typeface="ＭＳ Ｐゴシック" pitchFamily="34" charset="-128"/>
                <a:cs typeface="Arial" pitchFamily="34" charset="0"/>
              </a:rPr>
              <a:t>Dagordning</a:t>
            </a:r>
          </a:p>
          <a:p>
            <a:pPr algn="l"/>
            <a:r>
              <a:rPr lang="sv-SE" sz="2800" smtClean="0">
                <a:solidFill>
                  <a:schemeClr val="tx1"/>
                </a:solidFill>
                <a:latin typeface="Arial" pitchFamily="34" charset="0"/>
                <a:ea typeface="ＭＳ Ｐゴシック" pitchFamily="34" charset="-128"/>
                <a:cs typeface="Arial" pitchFamily="34" charset="0"/>
              </a:rPr>
              <a:t>Protokoll - Minnesanteckningar</a:t>
            </a:r>
          </a:p>
          <a:p>
            <a:pPr algn="l"/>
            <a:r>
              <a:rPr lang="sv-SE" sz="2800" smtClean="0">
                <a:solidFill>
                  <a:schemeClr val="tx1"/>
                </a:solidFill>
                <a:latin typeface="Arial" pitchFamily="34" charset="0"/>
                <a:ea typeface="ＭＳ Ｐゴシック" pitchFamily="34" charset="-128"/>
                <a:cs typeface="Arial" pitchFamily="34" charset="0"/>
              </a:rPr>
              <a:t>Budget</a:t>
            </a:r>
          </a:p>
          <a:p>
            <a:pPr algn="l"/>
            <a:r>
              <a:rPr lang="sv-SE" sz="2800" smtClean="0">
                <a:solidFill>
                  <a:schemeClr val="tx1"/>
                </a:solidFill>
                <a:latin typeface="Arial" pitchFamily="34" charset="0"/>
                <a:ea typeface="ＭＳ Ｐゴシック" pitchFamily="34" charset="-128"/>
                <a:cs typeface="Arial" pitchFamily="34" charset="0"/>
              </a:rPr>
              <a:t>Verksamhetsplan</a:t>
            </a:r>
          </a:p>
          <a:p>
            <a:pPr algn="l"/>
            <a:r>
              <a:rPr lang="sv-SE" sz="2800" smtClean="0">
                <a:solidFill>
                  <a:schemeClr val="tx1"/>
                </a:solidFill>
                <a:latin typeface="Arial" pitchFamily="34" charset="0"/>
                <a:ea typeface="ＭＳ Ｐゴシック" pitchFamily="34" charset="-128"/>
                <a:cs typeface="Arial" pitchFamily="34" charset="0"/>
              </a:rPr>
              <a:t>Verksamhetsberättelse</a:t>
            </a:r>
          </a:p>
          <a:p>
            <a:pPr algn="l"/>
            <a:r>
              <a:rPr lang="sv-SE" sz="2800" smtClean="0">
                <a:solidFill>
                  <a:schemeClr val="tx1"/>
                </a:solidFill>
                <a:latin typeface="Arial" pitchFamily="34" charset="0"/>
                <a:ea typeface="ＭＳ Ｐゴシック" pitchFamily="34" charset="-128"/>
                <a:cs typeface="Arial" pitchFamily="34" charset="0"/>
              </a:rPr>
              <a:t>Revisionsberättelse </a:t>
            </a:r>
          </a:p>
          <a:p>
            <a:pPr algn="l"/>
            <a:r>
              <a:rPr lang="sv-SE" sz="2800" smtClean="0">
                <a:solidFill>
                  <a:schemeClr val="tx1"/>
                </a:solidFill>
                <a:latin typeface="Arial" pitchFamily="34" charset="0"/>
                <a:ea typeface="ＭＳ Ｐゴシック" pitchFamily="34" charset="-128"/>
                <a:cs typeface="Arial" pitchFamily="34" charset="0"/>
              </a:rPr>
              <a:t>Organisationsplan </a:t>
            </a:r>
          </a:p>
        </p:txBody>
      </p:sp>
      <p:pic>
        <p:nvPicPr>
          <p:cNvPr id="118787"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18788"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Title 1"/>
          <p:cNvSpPr>
            <a:spLocks noGrp="1"/>
          </p:cNvSpPr>
          <p:nvPr>
            <p:ph type="ctrTitle"/>
          </p:nvPr>
        </p:nvSpPr>
        <p:spPr>
          <a:xfrm>
            <a:off x="685800" y="476250"/>
            <a:ext cx="7772400" cy="1069975"/>
          </a:xfrm>
        </p:spPr>
        <p:txBody>
          <a:bodyPr anchor="t"/>
          <a:lstStyle/>
          <a:p>
            <a:pPr eaLnBrk="1" hangingPunct="1"/>
            <a:r>
              <a:rPr lang="sv-SE" sz="4000" smtClean="0">
                <a:latin typeface="Georgia" pitchFamily="18" charset="0"/>
                <a:ea typeface="ＭＳ Ｐゴシック" pitchFamily="34" charset="-128"/>
                <a:cs typeface="Geneva" pitchFamily="-84" charset="0"/>
              </a:rPr>
              <a:t>Dagordning</a:t>
            </a:r>
          </a:p>
        </p:txBody>
      </p:sp>
      <p:sp>
        <p:nvSpPr>
          <p:cNvPr id="120834" name="Subtitle 2"/>
          <p:cNvSpPr>
            <a:spLocks noGrp="1"/>
          </p:cNvSpPr>
          <p:nvPr>
            <p:ph type="subTitle" idx="1"/>
          </p:nvPr>
        </p:nvSpPr>
        <p:spPr>
          <a:xfrm>
            <a:off x="971600" y="1268760"/>
            <a:ext cx="6819850" cy="4681190"/>
          </a:xfrm>
        </p:spPr>
        <p:txBody>
          <a:bodyPr/>
          <a:lstStyle/>
          <a:p>
            <a:pPr algn="l"/>
            <a:r>
              <a:rPr lang="sv-SE" sz="2400" dirty="0" smtClean="0">
                <a:solidFill>
                  <a:schemeClr val="tx1"/>
                </a:solidFill>
                <a:latin typeface="Arial" pitchFamily="34" charset="0"/>
                <a:ea typeface="ＭＳ Ｐゴシック" pitchFamily="34" charset="-128"/>
                <a:cs typeface="Arial" pitchFamily="34" charset="0"/>
              </a:rPr>
              <a:t>Innehåll:</a:t>
            </a:r>
          </a:p>
          <a:p>
            <a:pPr algn="l"/>
            <a:r>
              <a:rPr lang="sv-SE" sz="2400" dirty="0" smtClean="0">
                <a:solidFill>
                  <a:schemeClr val="tx1"/>
                </a:solidFill>
                <a:latin typeface="Arial" pitchFamily="34" charset="0"/>
                <a:ea typeface="ＭＳ Ｐゴシック" pitchFamily="34" charset="-128"/>
                <a:cs typeface="Arial" pitchFamily="34" charset="0"/>
              </a:rPr>
              <a:t>Verksamheten / information, diskussion</a:t>
            </a:r>
            <a:endParaRPr lang="sv-SE" sz="2400" dirty="0">
              <a:solidFill>
                <a:schemeClr val="tx1"/>
              </a:solidFill>
              <a:latin typeface="Arial" pitchFamily="34" charset="0"/>
              <a:ea typeface="ＭＳ Ｐゴシック" pitchFamily="34" charset="-128"/>
              <a:cs typeface="Arial" pitchFamily="34" charset="0"/>
            </a:endParaRPr>
          </a:p>
          <a:p>
            <a:pPr algn="l"/>
            <a:r>
              <a:rPr lang="sv-SE" sz="2400" dirty="0" smtClean="0">
                <a:solidFill>
                  <a:schemeClr val="tx1"/>
                </a:solidFill>
                <a:latin typeface="Arial" pitchFamily="34" charset="0"/>
                <a:ea typeface="ＭＳ Ｐゴシック" pitchFamily="34" charset="-128"/>
                <a:cs typeface="Arial" pitchFamily="34" charset="0"/>
              </a:rPr>
              <a:t>Beslutspunkter</a:t>
            </a:r>
            <a:endParaRPr lang="sv-SE" sz="2400" dirty="0">
              <a:solidFill>
                <a:schemeClr val="tx1"/>
              </a:solidFill>
              <a:latin typeface="Arial" pitchFamily="34" charset="0"/>
              <a:ea typeface="ＭＳ Ｐゴシック" pitchFamily="34" charset="-128"/>
              <a:cs typeface="Arial" pitchFamily="34" charset="0"/>
            </a:endParaRPr>
          </a:p>
          <a:p>
            <a:pPr algn="l"/>
            <a:r>
              <a:rPr lang="sv-SE" sz="2400" dirty="0">
                <a:solidFill>
                  <a:schemeClr val="tx1"/>
                </a:solidFill>
                <a:latin typeface="Arial" pitchFamily="34" charset="0"/>
                <a:ea typeface="ＭＳ Ｐゴシック" pitchFamily="34" charset="-128"/>
                <a:cs typeface="Arial" pitchFamily="34" charset="0"/>
              </a:rPr>
              <a:t>Föregående protokoll</a:t>
            </a:r>
          </a:p>
          <a:p>
            <a:pPr algn="l"/>
            <a:r>
              <a:rPr lang="sv-SE" sz="2400" dirty="0" smtClean="0">
                <a:solidFill>
                  <a:schemeClr val="tx1"/>
                </a:solidFill>
                <a:latin typeface="Arial" pitchFamily="34" charset="0"/>
                <a:ea typeface="ＭＳ Ｐゴシック" pitchFamily="34" charset="-128"/>
                <a:cs typeface="Arial" pitchFamily="34" charset="0"/>
              </a:rPr>
              <a:t>Ekonomirapporter</a:t>
            </a:r>
          </a:p>
          <a:p>
            <a:pPr algn="l"/>
            <a:r>
              <a:rPr lang="sv-SE" sz="2400" dirty="0" smtClean="0">
                <a:solidFill>
                  <a:schemeClr val="tx1"/>
                </a:solidFill>
                <a:latin typeface="Arial" pitchFamily="34" charset="0"/>
                <a:ea typeface="ＭＳ Ｐゴシック" pitchFamily="34" charset="-128"/>
                <a:cs typeface="Arial" pitchFamily="34" charset="0"/>
              </a:rPr>
              <a:t>Övriga frågor</a:t>
            </a:r>
            <a:endParaRPr lang="sv-SE" sz="2400" dirty="0" smtClean="0">
              <a:solidFill>
                <a:schemeClr val="tx1"/>
              </a:solidFill>
              <a:latin typeface="Arial" pitchFamily="34" charset="0"/>
              <a:ea typeface="ＭＳ Ｐゴシック" pitchFamily="34" charset="-128"/>
              <a:cs typeface="Arial" pitchFamily="34" charset="0"/>
            </a:endParaRPr>
          </a:p>
          <a:p>
            <a:pPr algn="l"/>
            <a:r>
              <a:rPr lang="sv-SE" sz="2400" dirty="0" smtClean="0">
                <a:solidFill>
                  <a:schemeClr val="tx1"/>
                </a:solidFill>
                <a:latin typeface="Arial" pitchFamily="34" charset="0"/>
                <a:ea typeface="ＭＳ Ｐゴシック" pitchFamily="34" charset="-128"/>
                <a:cs typeface="Arial" pitchFamily="34" charset="0"/>
              </a:rPr>
              <a:t>Schema </a:t>
            </a:r>
            <a:r>
              <a:rPr lang="sv-SE" sz="2400" dirty="0" smtClean="0">
                <a:solidFill>
                  <a:schemeClr val="tx1"/>
                </a:solidFill>
                <a:latin typeface="Arial" pitchFamily="34" charset="0"/>
                <a:ea typeface="ＭＳ Ｐゴシック" pitchFamily="34" charset="-128"/>
                <a:cs typeface="Arial" pitchFamily="34" charset="0"/>
              </a:rPr>
              <a:t>över det som ska tas upp under </a:t>
            </a:r>
            <a:r>
              <a:rPr lang="sv-SE" sz="2400" dirty="0" smtClean="0">
                <a:solidFill>
                  <a:schemeClr val="tx1"/>
                </a:solidFill>
                <a:latin typeface="Arial" pitchFamily="34" charset="0"/>
                <a:ea typeface="ＭＳ Ｐゴシック" pitchFamily="34" charset="-128"/>
                <a:cs typeface="Arial" pitchFamily="34" charset="0"/>
              </a:rPr>
              <a:t>mötet</a:t>
            </a:r>
          </a:p>
          <a:p>
            <a:pPr algn="l"/>
            <a:r>
              <a:rPr lang="sv-SE" sz="2400" dirty="0" smtClean="0">
                <a:solidFill>
                  <a:schemeClr val="tx1"/>
                </a:solidFill>
                <a:latin typeface="Arial" pitchFamily="34" charset="0"/>
                <a:ea typeface="ＭＳ Ｐゴシック" pitchFamily="34" charset="-128"/>
                <a:cs typeface="Arial" pitchFamily="34" charset="0"/>
              </a:rPr>
              <a:t>Tydligt med vad som är </a:t>
            </a:r>
            <a:r>
              <a:rPr lang="sv-SE" sz="2400" dirty="0">
                <a:solidFill>
                  <a:schemeClr val="tx1"/>
                </a:solidFill>
                <a:latin typeface="Arial" pitchFamily="34" charset="0"/>
                <a:ea typeface="ＭＳ Ｐゴシック" pitchFamily="34" charset="-128"/>
                <a:cs typeface="Arial" pitchFamily="34" charset="0"/>
              </a:rPr>
              <a:t>fokus på </a:t>
            </a:r>
            <a:r>
              <a:rPr lang="sv-SE" sz="2400" dirty="0" smtClean="0">
                <a:solidFill>
                  <a:schemeClr val="tx1"/>
                </a:solidFill>
                <a:latin typeface="Arial" pitchFamily="34" charset="0"/>
                <a:ea typeface="ＭＳ Ｐゴシック" pitchFamily="34" charset="-128"/>
                <a:cs typeface="Arial" pitchFamily="34" charset="0"/>
              </a:rPr>
              <a:t>mötet</a:t>
            </a:r>
          </a:p>
          <a:p>
            <a:pPr algn="l"/>
            <a:r>
              <a:rPr lang="sv-SE" sz="2400" dirty="0" smtClean="0">
                <a:solidFill>
                  <a:schemeClr val="tx1"/>
                </a:solidFill>
                <a:latin typeface="Arial" pitchFamily="34" charset="0"/>
                <a:ea typeface="ＭＳ Ｐゴシック" pitchFamily="34" charset="-128"/>
                <a:cs typeface="Arial" pitchFamily="34" charset="0"/>
              </a:rPr>
              <a:t>Dagordningen och kommande beslut s</a:t>
            </a:r>
            <a:r>
              <a:rPr lang="sv-SE" sz="2400" dirty="0" smtClean="0">
                <a:solidFill>
                  <a:schemeClr val="tx1"/>
                </a:solidFill>
                <a:latin typeface="Arial" pitchFamily="34" charset="0"/>
                <a:ea typeface="ＭＳ Ｐゴシック" pitchFamily="34" charset="-128"/>
                <a:cs typeface="Arial" pitchFamily="34" charset="0"/>
              </a:rPr>
              <a:t>kickas </a:t>
            </a:r>
            <a:r>
              <a:rPr lang="sv-SE" sz="2400" dirty="0" smtClean="0">
                <a:solidFill>
                  <a:schemeClr val="tx1"/>
                </a:solidFill>
                <a:latin typeface="Arial" pitchFamily="34" charset="0"/>
                <a:ea typeface="ＭＳ Ｐゴシック" pitchFamily="34" charset="-128"/>
                <a:cs typeface="Arial" pitchFamily="34" charset="0"/>
              </a:rPr>
              <a:t>ut </a:t>
            </a:r>
            <a:r>
              <a:rPr lang="sv-SE" sz="2400" dirty="0" smtClean="0">
                <a:solidFill>
                  <a:schemeClr val="tx1"/>
                </a:solidFill>
                <a:latin typeface="Arial" pitchFamily="34" charset="0"/>
                <a:ea typeface="ＭＳ Ｐゴシック" pitchFamily="34" charset="-128"/>
                <a:cs typeface="Arial" pitchFamily="34" charset="0"/>
              </a:rPr>
              <a:t>senast 7 dagar i </a:t>
            </a:r>
            <a:r>
              <a:rPr lang="sv-SE" sz="2400" dirty="0" smtClean="0">
                <a:solidFill>
                  <a:schemeClr val="tx1"/>
                </a:solidFill>
                <a:latin typeface="Arial" pitchFamily="34" charset="0"/>
                <a:ea typeface="ＭＳ Ｐゴシック" pitchFamily="34" charset="-128"/>
                <a:cs typeface="Arial" pitchFamily="34" charset="0"/>
              </a:rPr>
              <a:t>förväg</a:t>
            </a:r>
          </a:p>
          <a:p>
            <a:pPr algn="l"/>
            <a:endParaRPr lang="sv-SE" sz="2400" dirty="0" smtClean="0">
              <a:solidFill>
                <a:schemeClr val="tx1"/>
              </a:solidFill>
              <a:latin typeface="Arial" pitchFamily="34" charset="0"/>
              <a:ea typeface="ＭＳ Ｐゴシック" pitchFamily="34" charset="-128"/>
              <a:cs typeface="Arial" pitchFamily="34" charset="0"/>
            </a:endParaRPr>
          </a:p>
          <a:p>
            <a:pPr algn="l"/>
            <a:r>
              <a:rPr lang="sv-SE" sz="2400" dirty="0" smtClean="0">
                <a:solidFill>
                  <a:schemeClr val="tx1"/>
                </a:solidFill>
                <a:latin typeface="Arial" pitchFamily="34" charset="0"/>
                <a:ea typeface="ＭＳ Ｐゴシック" pitchFamily="34" charset="-128"/>
                <a:cs typeface="Arial" pitchFamily="34" charset="0"/>
              </a:rPr>
              <a:t>innan mötet </a:t>
            </a:r>
          </a:p>
        </p:txBody>
      </p:sp>
      <p:pic>
        <p:nvPicPr>
          <p:cNvPr id="120835" name="Picture 4" descr="bård_PP_långsida_300dpi.jpg"/>
          <p:cNvPicPr>
            <a:picLocks noChangeAspect="1"/>
          </p:cNvPicPr>
          <p:nvPr/>
        </p:nvPicPr>
        <p:blipFill>
          <a:blip r:embed="rId3"/>
          <a:srcRect/>
          <a:stretch>
            <a:fillRect/>
          </a:stretch>
        </p:blipFill>
        <p:spPr bwMode="auto">
          <a:xfrm>
            <a:off x="0" y="6765925"/>
            <a:ext cx="9144000" cy="92075"/>
          </a:xfrm>
          <a:prstGeom prst="rect">
            <a:avLst/>
          </a:prstGeom>
          <a:noFill/>
          <a:ln w="9525">
            <a:noFill/>
            <a:miter lim="800000"/>
            <a:headEnd/>
            <a:tailEnd/>
          </a:ln>
        </p:spPr>
      </p:pic>
      <p:pic>
        <p:nvPicPr>
          <p:cNvPr id="120836" name="Picture 5" descr="Coompanion_payoff_300dpi.jpg"/>
          <p:cNvPicPr>
            <a:picLocks noChangeAspect="1"/>
          </p:cNvPicPr>
          <p:nvPr/>
        </p:nvPicPr>
        <p:blipFill>
          <a:blip r:embed="rId4"/>
          <a:srcRect/>
          <a:stretch>
            <a:fillRect/>
          </a:stretch>
        </p:blipFill>
        <p:spPr bwMode="auto">
          <a:xfrm>
            <a:off x="360363" y="6172200"/>
            <a:ext cx="1752600" cy="303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ompanion 1">
      <a:dk1>
        <a:sysClr val="windowText" lastClr="000000"/>
      </a:dk1>
      <a:lt1>
        <a:sysClr val="window" lastClr="FFFFFF"/>
      </a:lt1>
      <a:dk2>
        <a:srgbClr val="1F497D"/>
      </a:dk2>
      <a:lt2>
        <a:srgbClr val="EEECE1"/>
      </a:lt2>
      <a:accent1>
        <a:srgbClr val="6EAEA1"/>
      </a:accent1>
      <a:accent2>
        <a:srgbClr val="BE1340"/>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Coompanion 1">
      <a:dk1>
        <a:sysClr val="windowText" lastClr="000000"/>
      </a:dk1>
      <a:lt1>
        <a:sysClr val="window" lastClr="FFFFFF"/>
      </a:lt1>
      <a:dk2>
        <a:srgbClr val="1F497D"/>
      </a:dk2>
      <a:lt2>
        <a:srgbClr val="EEECE1"/>
      </a:lt2>
      <a:accent1>
        <a:srgbClr val="6EAEA1"/>
      </a:accent1>
      <a:accent2>
        <a:srgbClr val="BE1340"/>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2818</TotalTime>
  <Words>1586</Words>
  <Application>Microsoft Macintosh PowerPoint</Application>
  <PresentationFormat>Bildspel på skärmen (4:3)</PresentationFormat>
  <Paragraphs>194</Paragraphs>
  <Slides>17</Slides>
  <Notes>15</Notes>
  <HiddenSlides>0</HiddenSlides>
  <MMClips>0</MMClips>
  <ScaleCrop>false</ScaleCrop>
  <HeadingPairs>
    <vt:vector size="8" baseType="variant">
      <vt:variant>
        <vt:lpstr>Använt teckensnitt</vt:lpstr>
      </vt:variant>
      <vt:variant>
        <vt:i4>6</vt:i4>
      </vt:variant>
      <vt:variant>
        <vt:lpstr>Tema</vt:lpstr>
      </vt:variant>
      <vt:variant>
        <vt:i4>2</vt:i4>
      </vt:variant>
      <vt:variant>
        <vt:lpstr>Bildrubriker</vt:lpstr>
      </vt:variant>
      <vt:variant>
        <vt:i4>17</vt:i4>
      </vt:variant>
      <vt:variant>
        <vt:lpstr>Anpassade bildspel</vt:lpstr>
      </vt:variant>
      <vt:variant>
        <vt:i4>1</vt:i4>
      </vt:variant>
    </vt:vector>
  </HeadingPairs>
  <TitlesOfParts>
    <vt:vector size="26" baseType="lpstr">
      <vt:lpstr>Calibri</vt:lpstr>
      <vt:lpstr>Geneva</vt:lpstr>
      <vt:lpstr>Georgia</vt:lpstr>
      <vt:lpstr>ＭＳ Ｐゴシック</vt:lpstr>
      <vt:lpstr>Wingdings</vt:lpstr>
      <vt:lpstr>Arial</vt:lpstr>
      <vt:lpstr>Office Theme</vt:lpstr>
      <vt:lpstr>1_Office Theme</vt:lpstr>
      <vt:lpstr>PowerPoint-presentation</vt:lpstr>
      <vt:lpstr>Arbetet i styrelsen </vt:lpstr>
      <vt:lpstr>Roller i en styrelse</vt:lpstr>
      <vt:lpstr>Ordförande Vice ordförande </vt:lpstr>
      <vt:lpstr>Sekreterare</vt:lpstr>
      <vt:lpstr>Kassör</vt:lpstr>
      <vt:lpstr>Ekonomirapporten</vt:lpstr>
      <vt:lpstr>Dokumentation</vt:lpstr>
      <vt:lpstr>Dagordning</vt:lpstr>
      <vt:lpstr>Protokoll  </vt:lpstr>
      <vt:lpstr>Att hålla möten</vt:lpstr>
      <vt:lpstr>Ledamöter</vt:lpstr>
      <vt:lpstr>Att fatta beslut  </vt:lpstr>
      <vt:lpstr>Att fatta beslut</vt:lpstr>
      <vt:lpstr>Att fatta beslut </vt:lpstr>
      <vt:lpstr>Beslutsförhet</vt:lpstr>
      <vt:lpstr>Områdesansvarigas uppgifter</vt:lpstr>
      <vt:lpstr>Anpassat bildspel 1</vt:lpstr>
    </vt:vector>
  </TitlesOfParts>
  <Company>Coompanion Norrbotten</Company>
  <LinksUpToDate>false</LinksUpToDate>
  <SharedDoc>false</SharedDoc>
  <HyperlinkBase/>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Companion Norrs styrelsematerial</dc:title>
  <dc:creator>Roine K</dc:creator>
  <cp:lastModifiedBy>Ann Uggla Flodin</cp:lastModifiedBy>
  <cp:revision>187</cp:revision>
  <cp:lastPrinted>2013-02-08T15:11:23Z</cp:lastPrinted>
  <dcterms:created xsi:type="dcterms:W3CDTF">2011-11-22T12:48:45Z</dcterms:created>
  <dcterms:modified xsi:type="dcterms:W3CDTF">2016-11-22T14:49:19Z</dcterms:modified>
</cp:coreProperties>
</file>